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6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0-16T19:50:27.419" v="154" actId="20577"/>
      <pc:docMkLst>
        <pc:docMk/>
      </pc:docMkLst>
      <pc:sldChg chg="modSp mod">
        <pc:chgData name="Юлия Кузнецова" userId="0412b4d8611dbc6e" providerId="LiveId" clId="{22D2BC2E-8284-46BB-9AFD-E9F273D2E9DF}" dt="2023-10-16T19:47:50.519" v="120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0-16T19:47:50.519" v="120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0-16T19:48:40.031" v="12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mod modCrop">
          <ac:chgData name="Юлия Кузнецова" userId="0412b4d8611dbc6e" providerId="LiveId" clId="{22D2BC2E-8284-46BB-9AFD-E9F273D2E9DF}" dt="2023-10-16T19:48:40.031" v="127" actId="1076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09-21T11:49:28.163" v="88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09-21T11:49:28.163" v="88" actId="1076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0-16T19:50:27.419" v="154" actId="20577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0-16T19:50:27.419" v="15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0-16T19:50:20.875" v="147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39D041-C188-48D4-A3DA-FC664867C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80" b="5427"/>
          <a:stretch/>
        </p:blipFill>
        <p:spPr>
          <a:xfrm>
            <a:off x="0" y="850605"/>
            <a:ext cx="12192000" cy="51567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6E35-D377-47C7-9D41-C9FED7B47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4" b="6202"/>
          <a:stretch/>
        </p:blipFill>
        <p:spPr>
          <a:xfrm>
            <a:off x="0" y="839972"/>
            <a:ext cx="12192000" cy="5178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0858DC-766E-4042-93FF-1D248725A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25" b="6047"/>
          <a:stretch/>
        </p:blipFill>
        <p:spPr>
          <a:xfrm>
            <a:off x="0" y="946297"/>
            <a:ext cx="12192000" cy="51248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октябрь-ноябрь 2023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24.10.2023. г. Москва. 211-й вебинар «Реестры НКО (единый реестр СО НКО, реестр исполнителей общественно-полезных услуг, региональные реестры поставщиков социальных услуг».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Регистрация: https://klub-buhgalterov-nko.timepad.ru/event/2569450/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31.10.2023. г. Москва. 212-й вебинар «Занятие одиннадцатое из цикла «Бухгалтерский учёт в НКО для бухгалтера, начинающего работу в некоммерческой организации» — «Бухгалтерский учёт операций и имущества, учитываемого на забалансовых счетах».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 – Шаронова Маргарита Игоревна, аудитор. Регистрация: https://klub-buhgalterov-nko.timepad.ru/event/2569458/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07.11.2023. г. Москва. 213-й вебинар «Обзор юридических новшеств в сфере НКО за 9 месяцев 2023 г.».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Эксперт:  Тополева-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Солдунова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Надежда Валерьевна – юрист, независимый эксперт в сфере НКО. Регистрация: https://klub-buhgalterov-nko.timepad.ru/event/2550080/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14.11.2023. г. Москва. 214-й вебинар «Ответы на вопросы по </a:t>
            </a:r>
            <a:r>
              <a:rPr lang="ru-RU" sz="20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Эксперты: 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Регистрация: https://klub-buhgalterov-nko.timepad.ru/event/2618665/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210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вебинар Ассоциации "КБА НКО" 17.10.2023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596</Words>
  <Application>Microsoft Office PowerPoint</Application>
  <PresentationFormat>Широкоэкранный</PresentationFormat>
  <Paragraphs>68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25</cp:revision>
  <dcterms:created xsi:type="dcterms:W3CDTF">2018-02-27T19:33:59Z</dcterms:created>
  <dcterms:modified xsi:type="dcterms:W3CDTF">2023-10-16T19:50:33Z</dcterms:modified>
</cp:coreProperties>
</file>