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modSld">
      <pc:chgData name="Юлия Кузнецова" userId="0412b4d8611dbc6e" providerId="LiveId" clId="{E4D50E4A-5289-4C8D-B031-298D5BCDB34D}" dt="2023-10-09T11:34:36.584" v="310" actId="20577"/>
      <pc:docMkLst>
        <pc:docMk/>
      </pc:docMkLst>
      <pc:sldChg chg="modSp mod">
        <pc:chgData name="Юлия Кузнецова" userId="0412b4d8611dbc6e" providerId="LiveId" clId="{E4D50E4A-5289-4C8D-B031-298D5BCDB34D}" dt="2023-10-09T11:31:31.151" v="274" actId="20577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10-09T11:31:31.151" v="274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0-09T11:32:57.292" v="290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E4D50E4A-5289-4C8D-B031-298D5BCDB34D}" dt="2023-09-11T12:19:50.214" v="167" actId="478"/>
          <ac:picMkLst>
            <pc:docMk/>
            <pc:sldMk cId="0" sldId="260"/>
            <ac:picMk id="3" creationId="{6D58AC47-A56D-4CAC-A19B-2F9472011183}"/>
          </ac:picMkLst>
        </pc:picChg>
        <pc:picChg chg="add del mod modCrop">
          <ac:chgData name="Юлия Кузнецова" userId="0412b4d8611dbc6e" providerId="LiveId" clId="{E4D50E4A-5289-4C8D-B031-298D5BCDB34D}" dt="2023-08-21T13:19:18.915" v="93" actId="478"/>
          <ac:picMkLst>
            <pc:docMk/>
            <pc:sldMk cId="0" sldId="260"/>
            <ac:picMk id="3" creationId="{A5640D07-D2E1-435E-A95D-BA134CD8AD5D}"/>
          </ac:picMkLst>
        </pc:picChg>
        <pc:picChg chg="add mod modCrop">
          <ac:chgData name="Юлия Кузнецова" userId="0412b4d8611dbc6e" providerId="LiveId" clId="{E4D50E4A-5289-4C8D-B031-298D5BCDB34D}" dt="2023-10-09T11:32:57.292" v="290" actId="1076"/>
          <ac:picMkLst>
            <pc:docMk/>
            <pc:sldMk cId="0" sldId="260"/>
            <ac:picMk id="3" creationId="{BC101DE2-3E80-47BA-AA5D-1551E4A0E96E}"/>
          </ac:picMkLst>
        </pc:picChg>
        <pc:picChg chg="add del mod modCrop">
          <ac:chgData name="Юлия Кузнецова" userId="0412b4d8611dbc6e" providerId="LiveId" clId="{E4D50E4A-5289-4C8D-B031-298D5BCDB34D}" dt="2023-10-02T18:56:47.742" v="249" actId="478"/>
          <ac:picMkLst>
            <pc:docMk/>
            <pc:sldMk cId="0" sldId="260"/>
            <ac:picMk id="3" creationId="{CE91F308-20F2-4B18-B3BC-77716C08A26E}"/>
          </ac:picMkLst>
        </pc:picChg>
        <pc:picChg chg="add del mod modCrop">
          <ac:chgData name="Юлия Кузнецова" userId="0412b4d8611dbc6e" providerId="LiveId" clId="{E4D50E4A-5289-4C8D-B031-298D5BCDB34D}" dt="2023-10-02T18:57:34.616" v="255" actId="21"/>
          <ac:picMkLst>
            <pc:docMk/>
            <pc:sldMk cId="0" sldId="260"/>
            <ac:picMk id="4" creationId="{387ECDDC-661E-4AA2-90D2-2EFD6E4EFD4E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E4D50E4A-5289-4C8D-B031-298D5BCDB34D}" dt="2023-09-25T10:48:26.056" v="213" actId="478"/>
          <ac:picMkLst>
            <pc:docMk/>
            <pc:sldMk cId="0" sldId="260"/>
            <ac:picMk id="4" creationId="{B888103F-4DB6-4698-AA96-CCCC3D203456}"/>
          </ac:picMkLst>
        </pc:picChg>
        <pc:picChg chg="add del mod modCrop">
          <ac:chgData name="Юлия Кузнецова" userId="0412b4d8611dbc6e" providerId="LiveId" clId="{E4D50E4A-5289-4C8D-B031-298D5BCDB34D}" dt="2023-09-04T18:04:21.965" v="126" actId="478"/>
          <ac:picMkLst>
            <pc:docMk/>
            <pc:sldMk cId="0" sldId="260"/>
            <ac:picMk id="4" creationId="{FD7E0762-902C-4D09-A54B-C2C5C27E5C02}"/>
          </ac:picMkLst>
        </pc:picChg>
        <pc:picChg chg="add del mod modCrop">
          <ac:chgData name="Юлия Кузнецова" userId="0412b4d8611dbc6e" providerId="LiveId" clId="{E4D50E4A-5289-4C8D-B031-298D5BCDB34D}" dt="2023-10-09T11:32:21.094" v="280" actId="478"/>
          <ac:picMkLst>
            <pc:docMk/>
            <pc:sldMk cId="0" sldId="260"/>
            <ac:picMk id="6" creationId="{76D4B932-CFDD-4CB8-B04C-6A9ADEDA8341}"/>
          </ac:picMkLst>
        </pc:picChg>
      </pc:sldChg>
      <pc:sldChg chg="addSp delSp modSp mod">
        <pc:chgData name="Юлия Кузнецова" userId="0412b4d8611dbc6e" providerId="LiveId" clId="{E4D50E4A-5289-4C8D-B031-298D5BCDB34D}" dt="2023-10-09T11:33:37.017" v="295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E4D50E4A-5289-4C8D-B031-298D5BCDB34D}" dt="2023-09-25T10:49:00.160" v="218" actId="478"/>
          <ac:picMkLst>
            <pc:docMk/>
            <pc:sldMk cId="0" sldId="262"/>
            <ac:picMk id="3" creationId="{0B8EC745-954D-45DC-B9BA-2A93AE893BE4}"/>
          </ac:picMkLst>
        </pc:picChg>
        <pc:picChg chg="add del mod">
          <ac:chgData name="Юлия Кузнецова" userId="0412b4d8611dbc6e" providerId="LiveId" clId="{E4D50E4A-5289-4C8D-B031-298D5BCDB34D}" dt="2023-10-09T11:33:02.575" v="291" actId="478"/>
          <ac:picMkLst>
            <pc:docMk/>
            <pc:sldMk cId="0" sldId="262"/>
            <ac:picMk id="3" creationId="{51334364-11CF-4C5B-B01B-938D76A81D03}"/>
          </ac:picMkLst>
        </pc:picChg>
        <pc:picChg chg="add del mod modCrop">
          <ac:chgData name="Юлия Кузнецова" userId="0412b4d8611dbc6e" providerId="LiveId" clId="{E4D50E4A-5289-4C8D-B031-298D5BCDB34D}" dt="2023-09-04T18:05:25.038" v="131" actId="478"/>
          <ac:picMkLst>
            <pc:docMk/>
            <pc:sldMk cId="0" sldId="262"/>
            <ac:picMk id="3" creationId="{9811DC16-94BB-416F-BC17-9AB8FAB81061}"/>
          </ac:picMkLst>
        </pc:picChg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E4D50E4A-5289-4C8D-B031-298D5BCDB34D}" dt="2023-08-21T13:20:14.893" v="98" actId="478"/>
          <ac:picMkLst>
            <pc:docMk/>
            <pc:sldMk cId="0" sldId="262"/>
            <ac:picMk id="4" creationId="{1A635CC7-9637-4773-A543-94A4A3831E29}"/>
          </ac:picMkLst>
        </pc:picChg>
        <pc:picChg chg="add mod modCrop">
          <ac:chgData name="Юлия Кузнецова" userId="0412b4d8611dbc6e" providerId="LiveId" clId="{E4D50E4A-5289-4C8D-B031-298D5BCDB34D}" dt="2023-10-09T11:33:37.017" v="295" actId="1076"/>
          <ac:picMkLst>
            <pc:docMk/>
            <pc:sldMk cId="0" sldId="262"/>
            <ac:picMk id="4" creationId="{49176120-DF7D-4775-BE38-ECBB1B59EBF5}"/>
          </ac:picMkLst>
        </pc:picChg>
        <pc:picChg chg="add del mod modCrop">
          <ac:chgData name="Юлия Кузнецова" userId="0412b4d8611dbc6e" providerId="LiveId" clId="{E4D50E4A-5289-4C8D-B031-298D5BCDB34D}" dt="2023-10-02T18:57:24.611" v="254" actId="478"/>
          <ac:picMkLst>
            <pc:docMk/>
            <pc:sldMk cId="0" sldId="262"/>
            <ac:picMk id="4" creationId="{8A2E3DBC-2189-4DBE-82FA-6CAC1B2A286B}"/>
          </ac:picMkLst>
        </pc:picChg>
        <pc:picChg chg="add del mod modCrop">
          <ac:chgData name="Юлия Кузнецова" userId="0412b4d8611dbc6e" providerId="LiveId" clId="{E4D50E4A-5289-4C8D-B031-298D5BCDB34D}" dt="2023-09-11T12:20:12.633" v="173" actId="478"/>
          <ac:picMkLst>
            <pc:docMk/>
            <pc:sldMk cId="0" sldId="262"/>
            <ac:picMk id="4" creationId="{C46A7440-770E-47FA-BA92-571ADC02B308}"/>
          </ac:picMkLst>
        </pc:picChg>
      </pc:sldChg>
      <pc:sldChg chg="modSp mod">
        <pc:chgData name="Юлия Кузнецова" userId="0412b4d8611dbc6e" providerId="LiveId" clId="{E4D50E4A-5289-4C8D-B031-298D5BCDB34D}" dt="2023-10-09T11:34:36.584" v="310" actId="20577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10-09T11:34:36.584" v="31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09T11:34:28.595" v="301" actId="255"/>
          <ac:spMkLst>
            <pc:docMk/>
            <pc:sldMk cId="0" sldId="273"/>
            <ac:spMk id="157" creationId="{00000000-0000-0000-0000-000000000000}"/>
          </ac:spMkLst>
        </pc:spChg>
      </pc:sldChg>
      <pc:sldChg chg="modSp mod">
        <pc:chgData name="Юлия Кузнецова" userId="0412b4d8611dbc6e" providerId="LiveId" clId="{E4D50E4A-5289-4C8D-B031-298D5BCDB34D}" dt="2023-10-09T11:32:11.392" v="279" actId="20577"/>
        <pc:sldMkLst>
          <pc:docMk/>
          <pc:sldMk cId="0" sldId="274"/>
        </pc:sldMkLst>
        <pc:spChg chg="mod">
          <ac:chgData name="Юлия Кузнецова" userId="0412b4d8611dbc6e" providerId="LiveId" clId="{E4D50E4A-5289-4C8D-B031-298D5BCDB34D}" dt="2023-10-09T11:31:56.749" v="27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09T11:32:11.392" v="279" actId="20577"/>
          <ac:spMkLst>
            <pc:docMk/>
            <pc:sldMk cId="0" sldId="274"/>
            <ac:spMk id="19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35720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</a:t>
            </a:r>
            <a:r>
              <a:rPr lang="ru-RU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октябрь - ноябрь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448387" y="549015"/>
            <a:ext cx="11295226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17.10.2023. г. Москва. 210-й вебинар «Ответы на вопросы по </a:t>
            </a:r>
            <a:r>
              <a:rPr lang="ru-RU" sz="21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Эксперты:  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24.10.2023. г. Москва. 211-й вебинар «Реестры НКО (единый реестр СО НКО, реестр исполнителей общественно-полезных услуг, региональные реестры поставщиков социальных услуг».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31.10.2023. г. Москва. 212-й вебинар «Занятие одиннадцатое из цикла «Бухгалтерский учёт в НКО для бухгалтера, начинающего работу в некоммерческой организации» — «Бухгалтерский учёт операций и имущества, учитываемого на забалансовых счетах».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 – Шаронова Маргарита Игоревна, аудитор.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07.11.2023. г. Москва. 213-й вебинар «Обзор юридических новшеств в сфере НКО за 9 месяцев 2023 г.».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Эксперт:  Тополева-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Солдунова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Надежда Валерьевна – юрист, независимый эксперт в сфере НКО.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209-й вебинар Ассоциации "КБА НКО" 10.10.2023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«Юридические аспекты проведения собраний в НКО»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4000" b="1" i="0" dirty="0">
                <a:solidFill>
                  <a:srgbClr val="252525"/>
                </a:solidFill>
                <a:effectLst/>
                <a:latin typeface="NeueHaasUnica"/>
              </a:rPr>
              <a:t>Кустова Елизавета Николаевна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516061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solidFill>
                  <a:schemeClr val="bg1"/>
                </a:solidFill>
                <a:latin typeface="NeueHaasUnica"/>
              </a:rPr>
              <a:t>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101DE2-3E80-47BA-AA5D-1551E4A0E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70" b="5581"/>
          <a:stretch/>
        </p:blipFill>
        <p:spPr>
          <a:xfrm>
            <a:off x="0" y="845288"/>
            <a:ext cx="12192000" cy="51674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176120-DF7D-4775-BE38-ECBB1B59E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5" b="5427"/>
          <a:stretch/>
        </p:blipFill>
        <p:spPr>
          <a:xfrm>
            <a:off x="0" y="845288"/>
            <a:ext cx="12192000" cy="51674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493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NeueHaasUnica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Кустова Елизавета Николаевна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2023-10-09T11:34:40Z</dcterms:modified>
</cp:coreProperties>
</file>