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modSld">
      <pc:chgData name="Юлия Кузнецова" userId="0412b4d8611dbc6e" providerId="LiveId" clId="{E4D50E4A-5289-4C8D-B031-298D5BCDB34D}" dt="2023-10-02T18:59:08.792" v="268" actId="1076"/>
      <pc:docMkLst>
        <pc:docMk/>
      </pc:docMkLst>
      <pc:sldChg chg="modSp mod">
        <pc:chgData name="Юлия Кузнецова" userId="0412b4d8611dbc6e" providerId="LiveId" clId="{E4D50E4A-5289-4C8D-B031-298D5BCDB34D}" dt="2023-10-02T18:56:06.914" v="243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10-02T18:56:06.914" v="24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0-02T18:57:59.044" v="260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add del mod modCrop">
          <ac:chgData name="Юлия Кузнецова" userId="0412b4d8611dbc6e" providerId="LiveId" clId="{E4D50E4A-5289-4C8D-B031-298D5BCDB34D}" dt="2023-10-02T18:56:47.742" v="249" actId="478"/>
          <ac:picMkLst>
            <pc:docMk/>
            <pc:sldMk cId="0" sldId="260"/>
            <ac:picMk id="3" creationId="{CE91F308-20F2-4B18-B3BC-77716C08A26E}"/>
          </ac:picMkLst>
        </pc:picChg>
        <pc:picChg chg="add del mod modCrop">
          <ac:chgData name="Юлия Кузнецова" userId="0412b4d8611dbc6e" providerId="LiveId" clId="{E4D50E4A-5289-4C8D-B031-298D5BCDB34D}" dt="2023-10-02T18:57:34.616" v="255" actId="21"/>
          <ac:picMkLst>
            <pc:docMk/>
            <pc:sldMk cId="0" sldId="260"/>
            <ac:picMk id="4" creationId="{387ECDDC-661E-4AA2-90D2-2EFD6E4EFD4E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25T10:48:26.056" v="213" actId="478"/>
          <ac:picMkLst>
            <pc:docMk/>
            <pc:sldMk cId="0" sldId="260"/>
            <ac:picMk id="4" creationId="{B888103F-4DB6-4698-AA96-CCCC3D203456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  <pc:picChg chg="add mod modCrop">
          <ac:chgData name="Юлия Кузнецова" userId="0412b4d8611dbc6e" providerId="LiveId" clId="{E4D50E4A-5289-4C8D-B031-298D5BCDB34D}" dt="2023-10-02T18:57:59.044" v="260" actId="1076"/>
          <ac:picMkLst>
            <pc:docMk/>
            <pc:sldMk cId="0" sldId="260"/>
            <ac:picMk id="6" creationId="{76D4B932-CFDD-4CB8-B04C-6A9ADEDA8341}"/>
          </ac:picMkLst>
        </pc:picChg>
      </pc:sldChg>
      <pc:sldChg chg="addSp delSp modSp mod">
        <pc:chgData name="Юлия Кузнецова" userId="0412b4d8611dbc6e" providerId="LiveId" clId="{E4D50E4A-5289-4C8D-B031-298D5BCDB34D}" dt="2023-10-02T18:57:36.800" v="25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25T10:49:00.160" v="218" actId="478"/>
          <ac:picMkLst>
            <pc:docMk/>
            <pc:sldMk cId="0" sldId="262"/>
            <ac:picMk id="3" creationId="{0B8EC745-954D-45DC-B9BA-2A93AE893BE4}"/>
          </ac:picMkLst>
        </pc:picChg>
        <pc:picChg chg="add mod">
          <ac:chgData name="Юлия Кузнецова" userId="0412b4d8611dbc6e" providerId="LiveId" clId="{E4D50E4A-5289-4C8D-B031-298D5BCDB34D}" dt="2023-10-02T18:57:36.800" v="256"/>
          <ac:picMkLst>
            <pc:docMk/>
            <pc:sldMk cId="0" sldId="262"/>
            <ac:picMk id="3" creationId="{51334364-11CF-4C5B-B01B-938D76A81D03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del mod modCrop">
          <ac:chgData name="Юлия Кузнецова" userId="0412b4d8611dbc6e" providerId="LiveId" clId="{E4D50E4A-5289-4C8D-B031-298D5BCDB34D}" dt="2023-10-02T18:57:24.611" v="254" actId="478"/>
          <ac:picMkLst>
            <pc:docMk/>
            <pc:sldMk cId="0" sldId="262"/>
            <ac:picMk id="4" creationId="{8A2E3DBC-2189-4DBE-82FA-6CAC1B2A286B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</pc:sldChg>
      <pc:sldChg chg="modSp mod">
        <pc:chgData name="Юлия Кузнецова" userId="0412b4d8611dbc6e" providerId="LiveId" clId="{E4D50E4A-5289-4C8D-B031-298D5BCDB34D}" dt="2023-10-02T18:59:08.792" v="268" actId="1076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10-02T18:58:55.128" v="265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02T18:59:08.792" v="268" actId="1076"/>
          <ac:spMkLst>
            <pc:docMk/>
            <pc:sldMk cId="0" sldId="273"/>
            <ac:spMk id="157" creationId="{00000000-0000-0000-0000-000000000000}"/>
          </ac:spMkLst>
        </pc:spChg>
      </pc:sldChg>
      <pc:sldChg chg="modSp mod">
        <pc:chgData name="Юлия Кузнецова" userId="0412b4d8611dbc6e" providerId="LiveId" clId="{E4D50E4A-5289-4C8D-B031-298D5BCDB34D}" dt="2023-10-02T18:56:41.629" v="248" actId="20577"/>
        <pc:sldMkLst>
          <pc:docMk/>
          <pc:sldMk cId="0" sldId="274"/>
        </pc:sldMkLst>
        <pc:spChg chg="mod">
          <ac:chgData name="Юлия Кузнецова" userId="0412b4d8611dbc6e" providerId="LiveId" clId="{E4D50E4A-5289-4C8D-B031-298D5BCDB34D}" dt="2023-10-02T18:56:27.167" v="244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02T18:56:41.629" v="248" actId="20577"/>
          <ac:spMkLst>
            <pc:docMk/>
            <pc:sldMk cId="0" sldId="274"/>
            <ac:spMk id="1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35720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октябрь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8387" y="549015"/>
            <a:ext cx="11295226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1900" b="1" i="0" dirty="0">
                <a:solidFill>
                  <a:schemeClr val="tx1"/>
                </a:solidFill>
                <a:effectLst/>
                <a:latin typeface="Ubuntu"/>
              </a:rPr>
              <a:t>10.10.2023. г. Москва. 209-й вебинар "Юридические аспекты проведения собраний в НКО".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Эксперт – Кустова Елизавета Николаевна, 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</a:t>
            </a:r>
          </a:p>
          <a:p>
            <a:pPr marL="342900" indent="-342900" algn="l">
              <a:buFontTx/>
              <a:buChar char="-"/>
            </a:pPr>
            <a:r>
              <a:rPr lang="ru-RU" sz="1900" b="1" i="0" dirty="0">
                <a:solidFill>
                  <a:schemeClr val="tx1"/>
                </a:solidFill>
                <a:effectLst/>
                <a:latin typeface="Ubuntu"/>
              </a:rPr>
              <a:t>17.10.2023. г. Москва. 210-й вебинар «Ответы на вопросы по </a:t>
            </a:r>
            <a:r>
              <a:rPr lang="ru-RU" sz="19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19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Эксперты:  </a:t>
            </a:r>
            <a:r>
              <a:rPr lang="ru-RU" sz="19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1900" b="1" i="0" dirty="0">
                <a:solidFill>
                  <a:schemeClr val="tx1"/>
                </a:solidFill>
                <a:effectLst/>
                <a:latin typeface="Ubuntu"/>
              </a:rPr>
              <a:t>24.10.2023. г. Москва. 211-й вебинар «Реестры НКО (единый реестр СО НКО, реестр исполнителей общественно-полезных услуг, региональные реестры поставщиков социальных услуг».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19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r>
              <a:rPr lang="ru-RU" sz="1900" b="1" i="0" dirty="0">
                <a:solidFill>
                  <a:schemeClr val="tx1"/>
                </a:solidFill>
                <a:effectLst/>
                <a:latin typeface="Ubuntu"/>
              </a:rPr>
              <a:t>31.10.2023. г. Москва. 212-й вебинар «Занятие одиннадцатое из цикла «Бухгалтерский учёт в НКО для бухгалтера, начинающего работу в некоммерческой организации» — «Бухгалтерский учёт операций и имущества, учитываемого на забалансовых счетах».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Игоревна, аудитор.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208-й вебинар Ассоциации "КБА НКО" 03.10.2023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«Приносящая доход деятельность НКО (определение, правила, ограничения, разбор судебной практики и разъяснений государственных органов)»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4000" b="1" i="0" dirty="0">
                <a:solidFill>
                  <a:srgbClr val="252525"/>
                </a:solidFill>
                <a:effectLst/>
                <a:latin typeface="NeueHaasUnica"/>
              </a:rPr>
              <a:t>Воробьёв Константин Олегович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516061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bg1"/>
                </a:solidFill>
                <a:latin typeface="NeueHaasUnica"/>
              </a:rPr>
              <a:t>Юрист фонда «Нужна помощь».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D4B932-CFDD-4CB8-B04C-6A9ADEDA8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00" b="5427"/>
          <a:stretch/>
        </p:blipFill>
        <p:spPr>
          <a:xfrm>
            <a:off x="0" y="871870"/>
            <a:ext cx="12192000" cy="5114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334364-11CF-4C5B-B01B-938D76A81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4" b="5892"/>
          <a:stretch/>
        </p:blipFill>
        <p:spPr>
          <a:xfrm>
            <a:off x="0" y="861236"/>
            <a:ext cx="12192000" cy="5135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496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NeueHaasUnica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Воробьёв Константин Олегович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2023-10-02T18:59:14Z</dcterms:modified>
</cp:coreProperties>
</file>