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09-25T10:50:25.933" v="231" actId="1076"/>
      <pc:docMkLst>
        <pc:docMk/>
      </pc:docMkLst>
      <pc:sldChg chg="modSp mod">
        <pc:chgData name="Юлия Кузнецова" userId="0412b4d8611dbc6e" providerId="LiveId" clId="{E4D50E4A-5289-4C8D-B031-298D5BCDB34D}" dt="2023-09-25T10:47:39.682" v="206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09-25T10:47:39.682" v="206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09-25T10:48:56.830" v="21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mod modCrop">
          <ac:chgData name="Юлия Кузнецова" userId="0412b4d8611dbc6e" providerId="LiveId" clId="{E4D50E4A-5289-4C8D-B031-298D5BCDB34D}" dt="2023-09-25T10:48:56.830" v="217" actId="1076"/>
          <ac:picMkLst>
            <pc:docMk/>
            <pc:sldMk cId="0" sldId="260"/>
            <ac:picMk id="3" creationId="{CE91F308-20F2-4B18-B3BC-77716C08A26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</pc:sldChg>
      <pc:sldChg chg="addSp delSp modSp mod">
        <pc:chgData name="Юлия Кузнецова" userId="0412b4d8611dbc6e" providerId="LiveId" clId="{E4D50E4A-5289-4C8D-B031-298D5BCDB34D}" dt="2023-09-25T10:49:31.945" v="222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mod modCrop">
          <ac:chgData name="Юлия Кузнецова" userId="0412b4d8611dbc6e" providerId="LiveId" clId="{E4D50E4A-5289-4C8D-B031-298D5BCDB34D}" dt="2023-09-25T10:49:31.945" v="222" actId="1076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mod">
        <pc:chgData name="Юлия Кузнецова" userId="0412b4d8611dbc6e" providerId="LiveId" clId="{E4D50E4A-5289-4C8D-B031-298D5BCDB34D}" dt="2023-09-25T10:50:25.933" v="231" actId="1076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09-25T10:49:45.537" v="223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9-25T10:50:25.933" v="231" actId="1076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09-25T10:48:19.062" v="212" actId="122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09-25T10:48:00.358" v="207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9-25T10:48:19.062" v="212" actId="122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</a:t>
            </a:r>
            <a:r>
              <a:rPr lang="ru-RU" sz="3359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октябрь 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506540"/>
            <a:ext cx="11295226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03.10.2023. г. Москва. 208-й вебинар "Приносящая доход деятельность НКО (определение, правила, ограничения, разбор судебной практики и разъяснений государственных органов)".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  Воробьёв Константин Олегович — юрист фонда «Нужна помощь». 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10.10.2023. г. Москва. 209-й вебинар "Юридические аспекты проведения собраний в НКО".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Кустова Елизавета Николаевна, 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17.10.2023. г. Москва. 210-й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24.10.2023. г. Москва. 211-й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endParaRPr lang="ru-RU" sz="20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207-й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«Исправление ошибок в бухгалтерской и налоговой отчётности, в т. ч.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000" b="1" i="0" dirty="0" err="1">
                <a:solidFill>
                  <a:srgbClr val="252525"/>
                </a:solidFill>
                <a:effectLst/>
                <a:latin typeface="NeueHaasUnica"/>
              </a:rPr>
              <a:t>Татаров</a:t>
            </a:r>
            <a:r>
              <a:rPr lang="ru-RU" sz="4000" b="1" i="0" dirty="0">
                <a:solidFill>
                  <a:srgbClr val="252525"/>
                </a:solidFill>
                <a:effectLst/>
                <a:latin typeface="NeueHaasUnica"/>
              </a:rPr>
              <a:t> Константин Юрьевич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16061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NeueHaasUnica"/>
              </a:rPr>
              <a:t>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1F308-20F2-4B18-B3BC-77716C08A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736"/>
          <a:stretch/>
        </p:blipFill>
        <p:spPr>
          <a:xfrm>
            <a:off x="0" y="866553"/>
            <a:ext cx="12192000" cy="5124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E3DBC-2189-4DBE-82FA-6CAC1B2A2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581"/>
          <a:stretch/>
        </p:blipFill>
        <p:spPr>
          <a:xfrm>
            <a:off x="0" y="861237"/>
            <a:ext cx="12192000" cy="5135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531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Татаров Константин Юрьевич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2023-09-25T10:50:35Z</dcterms:modified>
</cp:coreProperties>
</file>