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73" r:id="rId16"/>
    <p:sldId id="26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custSel modSld">
      <pc:chgData name="Юлия Кузнецова" userId="0412b4d8611dbc6e" providerId="LiveId" clId="{22D2BC2E-8284-46BB-9AFD-E9F273D2E9DF}" dt="2023-09-21T11:50:30.622" v="108" actId="113"/>
      <pc:docMkLst>
        <pc:docMk/>
      </pc:docMkLst>
      <pc:sldChg chg="modSp mod">
        <pc:chgData name="Юлия Кузнецова" userId="0412b4d8611dbc6e" providerId="LiveId" clId="{22D2BC2E-8284-46BB-9AFD-E9F273D2E9DF}" dt="2023-09-21T11:48:30.768" v="78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09-21T11:48:30.768" v="78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09-21T11:48:57.073" v="83" actId="1076"/>
        <pc:sldMkLst>
          <pc:docMk/>
          <pc:sldMk cId="0" sldId="260"/>
        </pc:sldMkLst>
        <pc:picChg chg="add mod modCrop">
          <ac:chgData name="Юлия Кузнецова" userId="0412b4d8611dbc6e" providerId="LiveId" clId="{22D2BC2E-8284-46BB-9AFD-E9F273D2E9DF}" dt="2023-09-21T11:48:57.073" v="83" actId="1076"/>
          <ac:picMkLst>
            <pc:docMk/>
            <pc:sldMk cId="0" sldId="260"/>
            <ac:picMk id="3" creationId="{508129DF-14F8-46F7-8A47-CD460CF97611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</pc:sldChg>
      <pc:sldChg chg="addSp delSp modSp mod">
        <pc:chgData name="Юлия Кузнецова" userId="0412b4d8611dbc6e" providerId="LiveId" clId="{22D2BC2E-8284-46BB-9AFD-E9F273D2E9DF}" dt="2023-09-21T11:49:28.163" v="88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09-21T11:49:28.163" v="88" actId="1076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22D2BC2E-8284-46BB-9AFD-E9F273D2E9DF}" dt="2023-09-21T11:50:30.622" v="108" actId="113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09-21T11:49:40.483" v="9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09-21T11:50:30.622" v="108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8129DF-14F8-46F7-8A47-CD460CF976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25" b="5427"/>
          <a:stretch/>
        </p:blipFill>
        <p:spPr>
          <a:xfrm>
            <a:off x="0" y="845288"/>
            <a:ext cx="12192000" cy="51674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96E35-D377-47C7-9D41-C9FED7B47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4" b="6202"/>
          <a:stretch/>
        </p:blipFill>
        <p:spPr>
          <a:xfrm>
            <a:off x="0" y="839972"/>
            <a:ext cx="12192000" cy="51780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0858DC-766E-4042-93FF-1D248725A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25" b="6047"/>
          <a:stretch/>
        </p:blipFill>
        <p:spPr>
          <a:xfrm>
            <a:off x="0" y="946297"/>
            <a:ext cx="12192000" cy="51248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сентябрь - октябрь 2023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623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26.09.2023. г. Москва. 207-й вебинар «Обзор юридических новшеств в сфере НКО за 9 месяцев 2023 г.». 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Эксперт:  Тополева-</a:t>
            </a:r>
            <a:r>
              <a:rPr lang="ru-RU" sz="2100" i="0" dirty="0" err="1">
                <a:solidFill>
                  <a:schemeClr val="tx1"/>
                </a:solidFill>
                <a:effectLst/>
                <a:latin typeface="Ubuntu"/>
              </a:rPr>
              <a:t>Солдунова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 Надежда Валерьевна – юрист, независимый эксперт в сфере НКО. </a:t>
            </a:r>
          </a:p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03.10.2023. г. Москва. 208-й вебинар «Приносящая доход деятельность НКО (определение, правила, ограничения, разбор судебной практики и разъяснений государственных органов)». 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Эксперт:  Воробьёв Константин Олегович — юрист фонда «Нужна помощь».</a:t>
            </a:r>
          </a:p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10.10.2023. г. Москва. 209-й вебинар «Юридические аспекты проведения собраний в НКО». 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Эксперт – Кустова Елизавета Николаевна, директор Автономной некоммерческой организации содействия развитию некоммерческих организаций и межнациональных отношений «Дом некоммерческих организаций Владимирской области», юрист Ассоциации «Юристы за гражданское общество», старший преподаватель кафедры гражданского права и процесса Юридического института Владимирского государственного университета им. А.Г. и Н.Г. Столетовых. </a:t>
            </a:r>
          </a:p>
          <a:p>
            <a:pPr marL="342900" indent="-342900" algn="l">
              <a:buFontTx/>
              <a:buChar char="-"/>
            </a:pP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17.10.2023. г. Москва. 210-й вебинар «Ответы на вопросы по </a:t>
            </a:r>
            <a:r>
              <a:rPr lang="ru-RU" sz="21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1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для руководителей, бухгалтеров и активистов СО НКО». Эксперты:  </a:t>
            </a:r>
            <a:r>
              <a:rPr lang="ru-RU" sz="21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1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206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.2023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557</Words>
  <Application>Microsoft Office PowerPoint</Application>
  <PresentationFormat>Широкоэкранный</PresentationFormat>
  <Paragraphs>68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25</cp:revision>
  <dcterms:created xsi:type="dcterms:W3CDTF">2018-02-27T19:33:59Z</dcterms:created>
  <dcterms:modified xsi:type="dcterms:W3CDTF">2023-09-21T11:50:33Z</dcterms:modified>
</cp:coreProperties>
</file>