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7" r:id="rId5"/>
    <p:sldId id="274" r:id="rId6"/>
    <p:sldId id="259" r:id="rId7"/>
    <p:sldId id="260" r:id="rId8"/>
    <p:sldId id="261" r:id="rId9"/>
    <p:sldId id="262" r:id="rId10"/>
    <p:sldId id="263" r:id="rId11"/>
    <p:sldId id="264" r:id="rId12"/>
    <p:sldId id="273" r:id="rId13"/>
    <p:sldId id="266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C58DEC32-E898-4D95-A9ED-1F5B26B1F2EE}"/>
    <pc:docChg chg="undo custSel addSld delSld modSld sldOrd">
      <pc:chgData name="Юлия Кузнецова" userId="0412b4d8611dbc6e" providerId="LiveId" clId="{C58DEC32-E898-4D95-A9ED-1F5B26B1F2EE}" dt="2023-06-26T19:49:53.751" v="987" actId="20577"/>
      <pc:docMkLst>
        <pc:docMk/>
      </pc:docMkLst>
      <pc:sldChg chg="modSp mod">
        <pc:chgData name="Юлия Кузнецова" userId="0412b4d8611dbc6e" providerId="LiveId" clId="{C58DEC32-E898-4D95-A9ED-1F5B26B1F2EE}" dt="2023-06-26T19:44:38.540" v="964" actId="20577"/>
        <pc:sldMkLst>
          <pc:docMk/>
          <pc:sldMk cId="0" sldId="258"/>
        </pc:sldMkLst>
        <pc:spChg chg="mod">
          <ac:chgData name="Юлия Кузнецова" userId="0412b4d8611dbc6e" providerId="LiveId" clId="{C58DEC32-E898-4D95-A9ED-1F5B26B1F2EE}" dt="2023-06-26T19:44:38.540" v="964" actId="20577"/>
          <ac:spMkLst>
            <pc:docMk/>
            <pc:sldMk cId="0" sldId="258"/>
            <ac:spMk id="116" creationId="{00000000-0000-0000-0000-000000000000}"/>
          </ac:spMkLst>
        </pc:spChg>
      </pc:sldChg>
      <pc:sldChg chg="modSp mod">
        <pc:chgData name="Юлия Кузнецова" userId="0412b4d8611dbc6e" providerId="LiveId" clId="{C58DEC32-E898-4D95-A9ED-1F5B26B1F2EE}" dt="2022-12-22T20:38:27.179" v="228" actId="27636"/>
        <pc:sldMkLst>
          <pc:docMk/>
          <pc:sldMk cId="0" sldId="259"/>
        </pc:sldMkLst>
        <pc:spChg chg="mod">
          <ac:chgData name="Юлия Кузнецова" userId="0412b4d8611dbc6e" providerId="LiveId" clId="{C58DEC32-E898-4D95-A9ED-1F5B26B1F2EE}" dt="2022-12-22T20:38:27.179" v="228" actId="27636"/>
          <ac:spMkLst>
            <pc:docMk/>
            <pc:sldMk cId="0" sldId="259"/>
            <ac:spMk id="121" creationId="{00000000-0000-0000-0000-000000000000}"/>
          </ac:spMkLst>
        </pc:spChg>
      </pc:sldChg>
      <pc:sldChg chg="addSp delSp modSp mod">
        <pc:chgData name="Юлия Кузнецова" userId="0412b4d8611dbc6e" providerId="LiveId" clId="{C58DEC32-E898-4D95-A9ED-1F5B26B1F2EE}" dt="2023-06-26T19:49:01.374" v="977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C58DEC32-E898-4D95-A9ED-1F5B26B1F2EE}" dt="2023-05-23T06:43:48.934" v="852" actId="478"/>
          <ac:picMkLst>
            <pc:docMk/>
            <pc:sldMk cId="0" sldId="260"/>
            <ac:picMk id="3" creationId="{02A8E623-E0AB-48F8-8E05-B94EE3D62483}"/>
          </ac:picMkLst>
        </pc:picChg>
        <pc:picChg chg="add del mod modCrop">
          <ac:chgData name="Юлия Кузнецова" userId="0412b4d8611dbc6e" providerId="LiveId" clId="{C58DEC32-E898-4D95-A9ED-1F5B26B1F2EE}" dt="2023-04-24T19:05:37.292" v="786" actId="478"/>
          <ac:picMkLst>
            <pc:docMk/>
            <pc:sldMk cId="0" sldId="260"/>
            <ac:picMk id="3" creationId="{04D5B10F-E96E-4E0A-982D-7874BB2E450E}"/>
          </ac:picMkLst>
        </pc:picChg>
        <pc:picChg chg="add del mod modCrop">
          <ac:chgData name="Юлия Кузнецова" userId="0412b4d8611dbc6e" providerId="LiveId" clId="{C58DEC32-E898-4D95-A9ED-1F5B26B1F2EE}" dt="2023-01-10T18:59:42.381" v="243" actId="478"/>
          <ac:picMkLst>
            <pc:docMk/>
            <pc:sldMk cId="0" sldId="260"/>
            <ac:picMk id="3" creationId="{1484F784-75B0-4598-8F21-7A5AA37F1C6C}"/>
          </ac:picMkLst>
        </pc:picChg>
        <pc:picChg chg="add del mod modCrop">
          <ac:chgData name="Юлия Кузнецова" userId="0412b4d8611dbc6e" providerId="LiveId" clId="{C58DEC32-E898-4D95-A9ED-1F5B26B1F2EE}" dt="2023-03-20T19:22:14.380" v="628" actId="478"/>
          <ac:picMkLst>
            <pc:docMk/>
            <pc:sldMk cId="0" sldId="260"/>
            <ac:picMk id="3" creationId="{3EDDA2DA-61D4-427E-BF16-5F754850A466}"/>
          </ac:picMkLst>
        </pc:picChg>
        <pc:picChg chg="add del mod modCrop">
          <ac:chgData name="Юлия Кузнецова" userId="0412b4d8611dbc6e" providerId="LiveId" clId="{C58DEC32-E898-4D95-A9ED-1F5B26B1F2EE}" dt="2022-12-15T22:18:31.225" v="173" actId="478"/>
          <ac:picMkLst>
            <pc:docMk/>
            <pc:sldMk cId="0" sldId="260"/>
            <ac:picMk id="3" creationId="{71242CA4-D622-480D-908D-63D639FCE363}"/>
          </ac:picMkLst>
        </pc:picChg>
        <pc:picChg chg="add del mod modCrop">
          <ac:chgData name="Юлия Кузнецова" userId="0412b4d8611dbc6e" providerId="LiveId" clId="{C58DEC32-E898-4D95-A9ED-1F5B26B1F2EE}" dt="2023-06-26T19:48:17.018" v="973" actId="478"/>
          <ac:picMkLst>
            <pc:docMk/>
            <pc:sldMk cId="0" sldId="260"/>
            <ac:picMk id="3" creationId="{74C78A5A-E8B2-46FB-BA79-8B1D2281AE90}"/>
          </ac:picMkLst>
        </pc:picChg>
        <pc:picChg chg="del">
          <ac:chgData name="Юлия Кузнецова" userId="0412b4d8611dbc6e" providerId="LiveId" clId="{C58DEC32-E898-4D95-A9ED-1F5B26B1F2EE}" dt="2022-11-28T18:40:35.050" v="6" actId="478"/>
          <ac:picMkLst>
            <pc:docMk/>
            <pc:sldMk cId="0" sldId="260"/>
            <ac:picMk id="3" creationId="{99901E41-830B-40E1-AEE7-A8F6CEA95E4D}"/>
          </ac:picMkLst>
        </pc:picChg>
        <pc:picChg chg="add del mod modCrop">
          <ac:chgData name="Юлия Кузнецова" userId="0412b4d8611dbc6e" providerId="LiveId" clId="{C58DEC32-E898-4D95-A9ED-1F5B26B1F2EE}" dt="2023-02-20T18:40:43.857" v="511" actId="478"/>
          <ac:picMkLst>
            <pc:docMk/>
            <pc:sldMk cId="0" sldId="260"/>
            <ac:picMk id="3" creationId="{A932DC33-C5F3-45D2-BA7A-58593E03FE53}"/>
          </ac:picMkLst>
        </pc:picChg>
        <pc:picChg chg="add del mod modCrop">
          <ac:chgData name="Юлия Кузнецова" userId="0412b4d8611dbc6e" providerId="LiveId" clId="{C58DEC32-E898-4D95-A9ED-1F5B26B1F2EE}" dt="2023-01-31T19:44:38.267" v="427" actId="478"/>
          <ac:picMkLst>
            <pc:docMk/>
            <pc:sldMk cId="0" sldId="260"/>
            <ac:picMk id="3" creationId="{AF5B3B62-DF1E-4631-9A82-F255AC92E9BF}"/>
          </ac:picMkLst>
        </pc:picChg>
        <pc:picChg chg="add del mod modCrop">
          <ac:chgData name="Юлия Кузнецова" userId="0412b4d8611dbc6e" providerId="LiveId" clId="{C58DEC32-E898-4D95-A9ED-1F5B26B1F2EE}" dt="2023-04-03T18:57:57.875" v="707" actId="478"/>
          <ac:picMkLst>
            <pc:docMk/>
            <pc:sldMk cId="0" sldId="260"/>
            <ac:picMk id="3" creationId="{DAF76925-AEAA-4B6B-BFD4-C0AAF3947A40}"/>
          </ac:picMkLst>
        </pc:picChg>
        <pc:picChg chg="del">
          <ac:chgData name="Юлия Кузнецова" userId="0412b4d8611dbc6e" providerId="LiveId" clId="{C58DEC32-E898-4D95-A9ED-1F5B26B1F2EE}" dt="2023-06-05T18:29:15.934" v="897" actId="478"/>
          <ac:picMkLst>
            <pc:docMk/>
            <pc:sldMk cId="0" sldId="260"/>
            <ac:picMk id="3" creationId="{DECA28BC-EE21-4832-8A66-6AE94B1788D1}"/>
          </ac:picMkLst>
        </pc:picChg>
        <pc:picChg chg="add del mod modCrop">
          <ac:chgData name="Юлия Кузнецова" userId="0412b4d8611dbc6e" providerId="LiveId" clId="{C58DEC32-E898-4D95-A9ED-1F5B26B1F2EE}" dt="2023-03-27T15:13:51.810" v="666" actId="478"/>
          <ac:picMkLst>
            <pc:docMk/>
            <pc:sldMk cId="0" sldId="260"/>
            <ac:picMk id="4" creationId="{2B603BFD-2D16-40A2-B0AA-E7038588DA68}"/>
          </ac:picMkLst>
        </pc:picChg>
        <pc:picChg chg="add del mod modCrop">
          <ac:chgData name="Юлия Кузнецова" userId="0412b4d8611dbc6e" providerId="LiveId" clId="{C58DEC32-E898-4D95-A9ED-1F5B26B1F2EE}" dt="2022-12-12T19:50:32.790" v="51" actId="478"/>
          <ac:picMkLst>
            <pc:docMk/>
            <pc:sldMk cId="0" sldId="260"/>
            <ac:picMk id="4" creationId="{2BED44AB-3802-4097-9D60-D216B9A98D24}"/>
          </ac:picMkLst>
        </pc:picChg>
        <pc:picChg chg="add del mod modCrop">
          <ac:chgData name="Юлия Кузнецова" userId="0412b4d8611dbc6e" providerId="LiveId" clId="{C58DEC32-E898-4D95-A9ED-1F5B26B1F2EE}" dt="2023-01-23T15:48:42.697" v="292" actId="478"/>
          <ac:picMkLst>
            <pc:docMk/>
            <pc:sldMk cId="0" sldId="260"/>
            <ac:picMk id="4" creationId="{552C4E13-A32F-44CF-89AB-3D18809CC5F5}"/>
          </ac:picMkLst>
        </pc:picChg>
        <pc:picChg chg="add del mod modCrop">
          <ac:chgData name="Юлия Кузнецова" userId="0412b4d8611dbc6e" providerId="LiveId" clId="{C58DEC32-E898-4D95-A9ED-1F5B26B1F2EE}" dt="2022-12-22T20:28:55.011" v="195" actId="478"/>
          <ac:picMkLst>
            <pc:docMk/>
            <pc:sldMk cId="0" sldId="260"/>
            <ac:picMk id="4" creationId="{5AC94702-999A-40D7-8252-545A45B70747}"/>
          </ac:picMkLst>
        </pc:picChg>
        <pc:picChg chg="add mod modCrop">
          <ac:chgData name="Юлия Кузнецова" userId="0412b4d8611dbc6e" providerId="LiveId" clId="{C58DEC32-E898-4D95-A9ED-1F5B26B1F2EE}" dt="2023-05-23T06:44:10.860" v="857" actId="1076"/>
          <ac:picMkLst>
            <pc:docMk/>
            <pc:sldMk cId="0" sldId="260"/>
            <ac:picMk id="4" creationId="{771E0186-4EC8-4838-88D4-D37D1CA11C60}"/>
          </ac:picMkLst>
        </pc:picChg>
        <pc:picChg chg="add mod modCrop">
          <ac:chgData name="Юлия Кузнецова" userId="0412b4d8611dbc6e" providerId="LiveId" clId="{C58DEC32-E898-4D95-A9ED-1F5B26B1F2EE}" dt="2023-06-26T19:49:01.374" v="977" actId="1076"/>
          <ac:picMkLst>
            <pc:docMk/>
            <pc:sldMk cId="0" sldId="260"/>
            <ac:picMk id="4" creationId="{7BC40435-CAEC-4BD2-92CD-CA3BA60CC509}"/>
          </ac:picMkLst>
        </pc:picChg>
        <pc:picChg chg="add del mod modCrop">
          <ac:chgData name="Юлия Кузнецова" userId="0412b4d8611dbc6e" providerId="LiveId" clId="{C58DEC32-E898-4D95-A9ED-1F5B26B1F2EE}" dt="2023-03-06T18:48:25.961" v="551" actId="478"/>
          <ac:picMkLst>
            <pc:docMk/>
            <pc:sldMk cId="0" sldId="260"/>
            <ac:picMk id="4" creationId="{90CC0FE3-4E85-4B93-9614-A0385075015A}"/>
          </ac:picMkLst>
        </pc:picChg>
        <pc:picChg chg="add del mod modCrop">
          <ac:chgData name="Юлия Кузнецова" userId="0412b4d8611dbc6e" providerId="LiveId" clId="{C58DEC32-E898-4D95-A9ED-1F5B26B1F2EE}" dt="2023-04-18T06:41:55.838" v="741" actId="478"/>
          <ac:picMkLst>
            <pc:docMk/>
            <pc:sldMk cId="0" sldId="260"/>
            <ac:picMk id="4" creationId="{A0990473-3DA6-4AF2-87B5-CABB083522B3}"/>
          </ac:picMkLst>
        </pc:picChg>
        <pc:picChg chg="add del mod modCrop">
          <ac:chgData name="Юлия Кузнецова" userId="0412b4d8611dbc6e" providerId="LiveId" clId="{C58DEC32-E898-4D95-A9ED-1F5B26B1F2EE}" dt="2023-06-19T19:50:10.400" v="931" actId="478"/>
          <ac:picMkLst>
            <pc:docMk/>
            <pc:sldMk cId="0" sldId="260"/>
            <ac:picMk id="4" creationId="{A6A4A38B-68C2-487E-A9A6-1D23E672D1E6}"/>
          </ac:picMkLst>
        </pc:picChg>
        <pc:picChg chg="add del mod modCrop">
          <ac:chgData name="Юлия Кузнецова" userId="0412b4d8611dbc6e" providerId="LiveId" clId="{C58DEC32-E898-4D95-A9ED-1F5B26B1F2EE}" dt="2023-02-06T19:34:41.174" v="462" actId="478"/>
          <ac:picMkLst>
            <pc:docMk/>
            <pc:sldMk cId="0" sldId="260"/>
            <ac:picMk id="4" creationId="{AF42AFA4-AE76-4D96-AD54-C444EF5E960D}"/>
          </ac:picMkLst>
        </pc:picChg>
        <pc:picChg chg="add del mod modCrop">
          <ac:chgData name="Юлия Кузнецова" userId="0412b4d8611dbc6e" providerId="LiveId" clId="{C58DEC32-E898-4D95-A9ED-1F5B26B1F2EE}" dt="2023-05-10T19:19:50.829" v="818" actId="478"/>
          <ac:picMkLst>
            <pc:docMk/>
            <pc:sldMk cId="0" sldId="260"/>
            <ac:picMk id="4" creationId="{C6C11910-C620-45F1-B226-F44861BC0714}"/>
          </ac:picMkLst>
        </pc:picChg>
      </pc:sldChg>
      <pc:sldChg chg="addSp delSp modSp mod">
        <pc:chgData name="Юлия Кузнецова" userId="0412b4d8611dbc6e" providerId="LiveId" clId="{C58DEC32-E898-4D95-A9ED-1F5B26B1F2EE}" dt="2023-01-23T15:49:35.203" v="302" actId="1076"/>
        <pc:sldMkLst>
          <pc:docMk/>
          <pc:sldMk cId="0" sldId="261"/>
        </pc:sldMkLst>
        <pc:picChg chg="add mod modCrop">
          <ac:chgData name="Юлия Кузнецова" userId="0412b4d8611dbc6e" providerId="LiveId" clId="{C58DEC32-E898-4D95-A9ED-1F5B26B1F2EE}" dt="2023-01-23T15:49:35.203" v="302" actId="1076"/>
          <ac:picMkLst>
            <pc:docMk/>
            <pc:sldMk cId="0" sldId="261"/>
            <ac:picMk id="3" creationId="{416F8148-46FD-4DB7-AE27-B9E519DB8BA5}"/>
          </ac:picMkLst>
        </pc:picChg>
        <pc:picChg chg="del">
          <ac:chgData name="Юлия Кузнецова" userId="0412b4d8611dbc6e" providerId="LiveId" clId="{C58DEC32-E898-4D95-A9ED-1F5B26B1F2EE}" dt="2023-01-23T15:49:06.543" v="298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C58DEC32-E898-4D95-A9ED-1F5B26B1F2EE}" dt="2023-06-26T19:49:30.585" v="983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C58DEC32-E898-4D95-A9ED-1F5B26B1F2EE}" dt="2023-01-23T15:49:38.855" v="303" actId="478"/>
          <ac:picMkLst>
            <pc:docMk/>
            <pc:sldMk cId="0" sldId="262"/>
            <ac:picMk id="3" creationId="{24FC98A3-FD50-4015-BB11-5753432A40F2}"/>
          </ac:picMkLst>
        </pc:picChg>
        <pc:picChg chg="add del mod modCrop">
          <ac:chgData name="Юлия Кузнецова" userId="0412b4d8611dbc6e" providerId="LiveId" clId="{C58DEC32-E898-4D95-A9ED-1F5B26B1F2EE}" dt="2023-05-10T19:20:24.486" v="823" actId="478"/>
          <ac:picMkLst>
            <pc:docMk/>
            <pc:sldMk cId="0" sldId="262"/>
            <ac:picMk id="3" creationId="{26F2A4A7-BDC2-4686-B9B5-32CDDBC9F994}"/>
          </ac:picMkLst>
        </pc:picChg>
        <pc:picChg chg="add del mod modCrop">
          <ac:chgData name="Юлия Кузнецова" userId="0412b4d8611dbc6e" providerId="LiveId" clId="{C58DEC32-E898-4D95-A9ED-1F5B26B1F2EE}" dt="2022-12-12T19:51:07.968" v="56" actId="478"/>
          <ac:picMkLst>
            <pc:docMk/>
            <pc:sldMk cId="0" sldId="262"/>
            <ac:picMk id="3" creationId="{54E6BE31-36F4-4E3F-B30D-78DC751D444C}"/>
          </ac:picMkLst>
        </pc:picChg>
        <pc:picChg chg="add del mod modCrop">
          <ac:chgData name="Юлия Кузнецова" userId="0412b4d8611dbc6e" providerId="LiveId" clId="{C58DEC32-E898-4D95-A9ED-1F5B26B1F2EE}" dt="2023-06-19T19:50:39.341" v="936" actId="478"/>
          <ac:picMkLst>
            <pc:docMk/>
            <pc:sldMk cId="0" sldId="262"/>
            <ac:picMk id="3" creationId="{5DD4DB19-E110-4750-ACD5-05C3E81383FD}"/>
          </ac:picMkLst>
        </pc:picChg>
        <pc:picChg chg="add mod modCrop">
          <ac:chgData name="Юлия Кузнецова" userId="0412b4d8611dbc6e" providerId="LiveId" clId="{C58DEC32-E898-4D95-A9ED-1F5B26B1F2EE}" dt="2023-05-23T06:44:42.451" v="862" actId="1076"/>
          <ac:picMkLst>
            <pc:docMk/>
            <pc:sldMk cId="0" sldId="262"/>
            <ac:picMk id="3" creationId="{89A73B42-32C8-435E-834C-CF7B2AC2CEBF}"/>
          </ac:picMkLst>
        </pc:picChg>
        <pc:picChg chg="add del mod modCrop">
          <ac:chgData name="Юлия Кузнецова" userId="0412b4d8611dbc6e" providerId="LiveId" clId="{C58DEC32-E898-4D95-A9ED-1F5B26B1F2EE}" dt="2023-03-06T18:48:46.339" v="556" actId="478"/>
          <ac:picMkLst>
            <pc:docMk/>
            <pc:sldMk cId="0" sldId="262"/>
            <ac:picMk id="3" creationId="{8F85146B-ED90-46CA-B891-485823B994D7}"/>
          </ac:picMkLst>
        </pc:picChg>
        <pc:picChg chg="add del mod modCrop">
          <ac:chgData name="Юлия Кузнецова" userId="0412b4d8611dbc6e" providerId="LiveId" clId="{C58DEC32-E898-4D95-A9ED-1F5B26B1F2EE}" dt="2023-04-18T06:42:22.043" v="746" actId="478"/>
          <ac:picMkLst>
            <pc:docMk/>
            <pc:sldMk cId="0" sldId="262"/>
            <ac:picMk id="3" creationId="{8FC994CD-9F2D-4E79-ADAD-119B606FBF1B}"/>
          </ac:picMkLst>
        </pc:picChg>
        <pc:picChg chg="add mod modCrop">
          <ac:chgData name="Юлия Кузнецова" userId="0412b4d8611dbc6e" providerId="LiveId" clId="{C58DEC32-E898-4D95-A9ED-1F5B26B1F2EE}" dt="2023-06-26T19:49:30.585" v="983" actId="1076"/>
          <ac:picMkLst>
            <pc:docMk/>
            <pc:sldMk cId="0" sldId="262"/>
            <ac:picMk id="3" creationId="{A00A0D13-91FC-46FB-856F-156F8856DB7A}"/>
          </ac:picMkLst>
        </pc:picChg>
        <pc:picChg chg="add del mod modCrop">
          <ac:chgData name="Юлия Кузнецова" userId="0412b4d8611dbc6e" providerId="LiveId" clId="{C58DEC32-E898-4D95-A9ED-1F5B26B1F2EE}" dt="2023-03-27T15:14:17.763" v="672" actId="478"/>
          <ac:picMkLst>
            <pc:docMk/>
            <pc:sldMk cId="0" sldId="262"/>
            <ac:picMk id="3" creationId="{A7183218-0951-4E8D-BB96-2BF115A8A034}"/>
          </ac:picMkLst>
        </pc:picChg>
        <pc:picChg chg="add del mod modCrop">
          <ac:chgData name="Юлия Кузнецова" userId="0412b4d8611dbc6e" providerId="LiveId" clId="{C58DEC32-E898-4D95-A9ED-1F5B26B1F2EE}" dt="2022-12-22T20:29:35.852" v="200" actId="478"/>
          <ac:picMkLst>
            <pc:docMk/>
            <pc:sldMk cId="0" sldId="262"/>
            <ac:picMk id="3" creationId="{F499744E-4851-4A54-9EBB-86E136D92F50}"/>
          </ac:picMkLst>
        </pc:picChg>
        <pc:picChg chg="add del mod modCrop">
          <ac:chgData name="Юлия Кузнецова" userId="0412b4d8611dbc6e" providerId="LiveId" clId="{C58DEC32-E898-4D95-A9ED-1F5B26B1F2EE}" dt="2023-02-06T19:35:13.188" v="467" actId="478"/>
          <ac:picMkLst>
            <pc:docMk/>
            <pc:sldMk cId="0" sldId="262"/>
            <ac:picMk id="3" creationId="{FBCFAC0A-FBC3-401B-8138-D59F0A0E4CD8}"/>
          </ac:picMkLst>
        </pc:picChg>
        <pc:picChg chg="add del mod modCrop">
          <ac:chgData name="Юлия Кузнецова" userId="0412b4d8611dbc6e" providerId="LiveId" clId="{C58DEC32-E898-4D95-A9ED-1F5B26B1F2EE}" dt="2023-04-24T19:06:00.727" v="791" actId="478"/>
          <ac:picMkLst>
            <pc:docMk/>
            <pc:sldMk cId="0" sldId="262"/>
            <ac:picMk id="4" creationId="{4B3254AE-1B51-49BD-BAEC-0CCF3D1E9A7A}"/>
          </ac:picMkLst>
        </pc:picChg>
        <pc:picChg chg="add del mod modCrop">
          <ac:chgData name="Юлия Кузнецова" userId="0412b4d8611dbc6e" providerId="LiveId" clId="{C58DEC32-E898-4D95-A9ED-1F5B26B1F2EE}" dt="2023-05-23T06:44:15.674" v="858" actId="478"/>
          <ac:picMkLst>
            <pc:docMk/>
            <pc:sldMk cId="0" sldId="262"/>
            <ac:picMk id="4" creationId="{6A581F70-7871-4FAA-A43C-1EA4F81545D0}"/>
          </ac:picMkLst>
        </pc:picChg>
        <pc:picChg chg="add del mod modCrop">
          <ac:chgData name="Юлия Кузнецова" userId="0412b4d8611dbc6e" providerId="LiveId" clId="{C58DEC32-E898-4D95-A9ED-1F5B26B1F2EE}" dt="2023-04-03T18:58:37.065" v="712" actId="478"/>
          <ac:picMkLst>
            <pc:docMk/>
            <pc:sldMk cId="0" sldId="262"/>
            <ac:picMk id="4" creationId="{920DC4B1-E2AA-4BD9-91DD-A1E4812B8E3F}"/>
          </ac:picMkLst>
        </pc:picChg>
        <pc:picChg chg="del">
          <ac:chgData name="Юлия Кузнецова" userId="0412b4d8611dbc6e" providerId="LiveId" clId="{C58DEC32-E898-4D95-A9ED-1F5B26B1F2EE}" dt="2022-11-28T18:41:04.831" v="12" actId="478"/>
          <ac:picMkLst>
            <pc:docMk/>
            <pc:sldMk cId="0" sldId="262"/>
            <ac:picMk id="4" creationId="{A1A54595-C906-431B-B3AF-4AA2EF87F8F8}"/>
          </ac:picMkLst>
        </pc:picChg>
        <pc:picChg chg="del">
          <ac:chgData name="Юлия Кузнецова" userId="0412b4d8611dbc6e" providerId="LiveId" clId="{C58DEC32-E898-4D95-A9ED-1F5B26B1F2EE}" dt="2023-06-05T18:29:47.030" v="903" actId="478"/>
          <ac:picMkLst>
            <pc:docMk/>
            <pc:sldMk cId="0" sldId="262"/>
            <ac:picMk id="4" creationId="{B4615F70-1F0B-41FC-BEFD-3E0904FFD653}"/>
          </ac:picMkLst>
        </pc:picChg>
        <pc:picChg chg="add del mod modCrop">
          <ac:chgData name="Юлия Кузнецова" userId="0412b4d8611dbc6e" providerId="LiveId" clId="{C58DEC32-E898-4D95-A9ED-1F5B26B1F2EE}" dt="2023-01-10T19:00:46.960" v="248" actId="478"/>
          <ac:picMkLst>
            <pc:docMk/>
            <pc:sldMk cId="0" sldId="262"/>
            <ac:picMk id="4" creationId="{CA7772C3-784C-43CC-95A7-362D59E98903}"/>
          </ac:picMkLst>
        </pc:picChg>
        <pc:picChg chg="add del mod modCrop">
          <ac:chgData name="Юлия Кузнецова" userId="0412b4d8611dbc6e" providerId="LiveId" clId="{C58DEC32-E898-4D95-A9ED-1F5B26B1F2EE}" dt="2023-01-31T19:45:10.781" v="433" actId="478"/>
          <ac:picMkLst>
            <pc:docMk/>
            <pc:sldMk cId="0" sldId="262"/>
            <ac:picMk id="4" creationId="{D0B066EE-BE42-460A-8C26-F0A323535615}"/>
          </ac:picMkLst>
        </pc:picChg>
        <pc:picChg chg="add del mod modCrop">
          <ac:chgData name="Юлия Кузнецова" userId="0412b4d8611dbc6e" providerId="LiveId" clId="{C58DEC32-E898-4D95-A9ED-1F5B26B1F2EE}" dt="2023-03-20T19:23:24.051" v="633" actId="478"/>
          <ac:picMkLst>
            <pc:docMk/>
            <pc:sldMk cId="0" sldId="262"/>
            <ac:picMk id="4" creationId="{E9A13A60-81DD-4744-970E-40C0A48DF37F}"/>
          </ac:picMkLst>
        </pc:picChg>
        <pc:picChg chg="add del mod modCrop">
          <ac:chgData name="Юлия Кузнецова" userId="0412b4d8611dbc6e" providerId="LiveId" clId="{C58DEC32-E898-4D95-A9ED-1F5B26B1F2EE}" dt="2022-12-15T22:19:29.763" v="178" actId="478"/>
          <ac:picMkLst>
            <pc:docMk/>
            <pc:sldMk cId="0" sldId="262"/>
            <ac:picMk id="4" creationId="{ED303F73-4F44-431C-BE70-F8810B7AD85C}"/>
          </ac:picMkLst>
        </pc:picChg>
        <pc:picChg chg="add del mod modCrop">
          <ac:chgData name="Юлия Кузнецова" userId="0412b4d8611dbc6e" providerId="LiveId" clId="{C58DEC32-E898-4D95-A9ED-1F5B26B1F2EE}" dt="2023-06-26T19:49:08.176" v="978" actId="478"/>
          <ac:picMkLst>
            <pc:docMk/>
            <pc:sldMk cId="0" sldId="262"/>
            <ac:picMk id="4" creationId="{EEE6D677-399F-48BC-8486-3009FF727EC8}"/>
          </ac:picMkLst>
        </pc:picChg>
        <pc:picChg chg="add del mod modCrop">
          <ac:chgData name="Юлия Кузнецова" userId="0412b4d8611dbc6e" providerId="LiveId" clId="{C58DEC32-E898-4D95-A9ED-1F5B26B1F2EE}" dt="2023-02-20T18:41:08.762" v="517" actId="478"/>
          <ac:picMkLst>
            <pc:docMk/>
            <pc:sldMk cId="0" sldId="262"/>
            <ac:picMk id="4" creationId="{F22D3170-736B-43B7-A9E6-F3C6856E8F9A}"/>
          </ac:picMkLst>
        </pc:picChg>
      </pc:sldChg>
      <pc:sldChg chg="ord">
        <pc:chgData name="Юлия Кузнецова" userId="0412b4d8611dbc6e" providerId="LiveId" clId="{C58DEC32-E898-4D95-A9ED-1F5B26B1F2EE}" dt="2023-02-06T19:38:24.299" v="496" actId="20578"/>
        <pc:sldMkLst>
          <pc:docMk/>
          <pc:sldMk cId="0" sldId="266"/>
        </pc:sldMkLst>
      </pc:sldChg>
      <pc:sldChg chg="modSp mod ord">
        <pc:chgData name="Юлия Кузнецова" userId="0412b4d8611dbc6e" providerId="LiveId" clId="{C58DEC32-E898-4D95-A9ED-1F5B26B1F2EE}" dt="2023-05-23T06:42:01.619" v="837" actId="20577"/>
        <pc:sldMkLst>
          <pc:docMk/>
          <pc:sldMk cId="0" sldId="267"/>
        </pc:sldMkLst>
        <pc:spChg chg="mod">
          <ac:chgData name="Юлия Кузнецова" userId="0412b4d8611dbc6e" providerId="LiveId" clId="{C58DEC32-E898-4D95-A9ED-1F5B26B1F2EE}" dt="2023-05-23T06:42:01.619" v="837" actId="20577"/>
          <ac:spMkLst>
            <pc:docMk/>
            <pc:sldMk cId="0" sldId="267"/>
            <ac:spMk id="170" creationId="{00000000-0000-0000-0000-000000000000}"/>
          </ac:spMkLst>
        </pc:spChg>
      </pc:sldChg>
      <pc:sldChg chg="modSp add del mod ord">
        <pc:chgData name="Юлия Кузнецова" userId="0412b4d8611dbc6e" providerId="LiveId" clId="{C58DEC32-E898-4D95-A9ED-1F5B26B1F2EE}" dt="2023-02-20T18:40:38.189" v="510" actId="47"/>
        <pc:sldMkLst>
          <pc:docMk/>
          <pc:sldMk cId="0" sldId="270"/>
        </pc:sldMkLst>
        <pc:spChg chg="mod">
          <ac:chgData name="Юлия Кузнецова" userId="0412b4d8611dbc6e" providerId="LiveId" clId="{C58DEC32-E898-4D95-A9ED-1F5B26B1F2EE}" dt="2023-02-06T19:37:40.392" v="494" actId="1076"/>
          <ac:spMkLst>
            <pc:docMk/>
            <pc:sldMk cId="0" sldId="270"/>
            <ac:spMk id="189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2-06T19:37:36.978" v="493" actId="20577"/>
          <ac:spMkLst>
            <pc:docMk/>
            <pc:sldMk cId="0" sldId="270"/>
            <ac:spMk id="190" creationId="{00000000-0000-0000-0000-000000000000}"/>
          </ac:spMkLst>
        </pc:spChg>
      </pc:sldChg>
      <pc:sldChg chg="delSp modSp add del mod">
        <pc:chgData name="Юлия Кузнецова" userId="0412b4d8611dbc6e" providerId="LiveId" clId="{C58DEC32-E898-4D95-A9ED-1F5B26B1F2EE}" dt="2023-06-19T19:49:37.129" v="918" actId="2696"/>
        <pc:sldMkLst>
          <pc:docMk/>
          <pc:sldMk cId="0" sldId="271"/>
        </pc:sldMkLst>
        <pc:spChg chg="mod">
          <ac:chgData name="Юлия Кузнецова" userId="0412b4d8611dbc6e" providerId="LiveId" clId="{C58DEC32-E898-4D95-A9ED-1F5B26B1F2EE}" dt="2023-06-05T18:28:58.395" v="892"/>
          <ac:spMkLst>
            <pc:docMk/>
            <pc:sldMk cId="0" sldId="271"/>
            <ac:spMk id="196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6-05T18:29:11.894" v="896" actId="20577"/>
          <ac:spMkLst>
            <pc:docMk/>
            <pc:sldMk cId="0" sldId="271"/>
            <ac:spMk id="197" creationId="{00000000-0000-0000-0000-000000000000}"/>
          </ac:spMkLst>
        </pc:spChg>
        <pc:spChg chg="del">
          <ac:chgData name="Юлия Кузнецова" userId="0412b4d8611dbc6e" providerId="LiveId" clId="{C58DEC32-E898-4D95-A9ED-1F5B26B1F2EE}" dt="2023-03-27T15:13:07.320" v="665" actId="478"/>
          <ac:spMkLst>
            <pc:docMk/>
            <pc:sldMk cId="0" sldId="271"/>
            <ac:spMk id="198" creationId="{00000000-0000-0000-0000-000000000000}"/>
          </ac:spMkLst>
        </pc:spChg>
      </pc:sldChg>
      <pc:sldChg chg="modSp mod">
        <pc:chgData name="Юлия Кузнецова" userId="0412b4d8611dbc6e" providerId="LiveId" clId="{C58DEC32-E898-4D95-A9ED-1F5B26B1F2EE}" dt="2023-06-26T19:49:53.751" v="987" actId="20577"/>
        <pc:sldMkLst>
          <pc:docMk/>
          <pc:sldMk cId="0" sldId="273"/>
        </pc:sldMkLst>
        <pc:spChg chg="mod">
          <ac:chgData name="Юлия Кузнецова" userId="0412b4d8611dbc6e" providerId="LiveId" clId="{C58DEC32-E898-4D95-A9ED-1F5B26B1F2EE}" dt="2023-06-26T19:49:43.722" v="984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6-26T19:49:53.751" v="987" actId="20577"/>
          <ac:spMkLst>
            <pc:docMk/>
            <pc:sldMk cId="0" sldId="273"/>
            <ac:spMk id="157" creationId="{00000000-0000-0000-0000-000000000000}"/>
          </ac:spMkLst>
        </pc:spChg>
      </pc:sldChg>
      <pc:sldChg chg="delSp modSp add mod">
        <pc:chgData name="Юлия Кузнецова" userId="0412b4d8611dbc6e" providerId="LiveId" clId="{C58DEC32-E898-4D95-A9ED-1F5B26B1F2EE}" dt="2023-06-26T19:46:10.031" v="972" actId="14100"/>
        <pc:sldMkLst>
          <pc:docMk/>
          <pc:sldMk cId="0" sldId="274"/>
        </pc:sldMkLst>
        <pc:spChg chg="mod">
          <ac:chgData name="Юлия Кузнецова" userId="0412b4d8611dbc6e" providerId="LiveId" clId="{C58DEC32-E898-4D95-A9ED-1F5B26B1F2EE}" dt="2023-06-26T19:45:48.521" v="965"/>
          <ac:spMkLst>
            <pc:docMk/>
            <pc:sldMk cId="0" sldId="274"/>
            <ac:spMk id="196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6-26T19:46:10.031" v="972" actId="14100"/>
          <ac:spMkLst>
            <pc:docMk/>
            <pc:sldMk cId="0" sldId="274"/>
            <ac:spMk id="197" creationId="{00000000-0000-0000-0000-000000000000}"/>
          </ac:spMkLst>
        </pc:spChg>
        <pc:spChg chg="del">
          <ac:chgData name="Юлия Кузнецова" userId="0412b4d8611dbc6e" providerId="LiveId" clId="{C58DEC32-E898-4D95-A9ED-1F5B26B1F2EE}" dt="2023-06-19T19:49:54.258" v="919" actId="478"/>
          <ac:spMkLst>
            <pc:docMk/>
            <pc:sldMk cId="0" sldId="274"/>
            <ac:spMk id="198" creationId="{00000000-0000-0000-0000-000000000000}"/>
          </ac:spMkLst>
        </pc:spChg>
      </pc:sldChg>
      <pc:sldChg chg="modSp add del mod">
        <pc:chgData name="Юлия Кузнецова" userId="0412b4d8611dbc6e" providerId="LiveId" clId="{C58DEC32-E898-4D95-A9ED-1F5B26B1F2EE}" dt="2023-03-27T15:12:22.630" v="656" actId="47"/>
        <pc:sldMkLst>
          <pc:docMk/>
          <pc:sldMk cId="2611877483" sldId="274"/>
        </pc:sldMkLst>
        <pc:spChg chg="add mod">
          <ac:chgData name="Юлия Кузнецова" userId="0412b4d8611dbc6e" providerId="LiveId" clId="{C58DEC32-E898-4D95-A9ED-1F5B26B1F2EE}" dt="2023-03-20T19:22:10.790" v="627" actId="122"/>
          <ac:spMkLst>
            <pc:docMk/>
            <pc:sldMk cId="2611877483" sldId="274"/>
            <ac:spMk id="2" creationId="{B95DFE64-FCDA-48AC-B7A3-D9B680D427FA}"/>
          </ac:spMkLst>
        </pc:spChg>
        <pc:spChg chg="mod">
          <ac:chgData name="Юлия Кузнецова" userId="0412b4d8611dbc6e" providerId="LiveId" clId="{C58DEC32-E898-4D95-A9ED-1F5B26B1F2EE}" dt="2023-03-06T18:47:48.449" v="547"/>
          <ac:spMkLst>
            <pc:docMk/>
            <pc:sldMk cId="2611877483" sldId="274"/>
            <ac:spMk id="189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3-06T18:48:07.130" v="550" actId="20577"/>
          <ac:spMkLst>
            <pc:docMk/>
            <pc:sldMk cId="2611877483" sldId="274"/>
            <ac:spMk id="190" creationId="{00000000-0000-0000-0000-000000000000}"/>
          </ac:spMkLst>
        </pc:spChg>
        <pc:picChg chg="del">
          <ac:chgData name="Юлия Кузнецова" userId="0412b4d8611dbc6e" providerId="LiveId" clId="{C58DEC32-E898-4D95-A9ED-1F5B26B1F2EE}" dt="2023-03-20T19:20:38.669" v="598" actId="478"/>
          <ac:picMkLst>
            <pc:docMk/>
            <pc:sldMk cId="2611877483" sldId="274"/>
            <ac:picMk id="3" creationId="{3EDDA2DA-61D4-427E-BF16-5F754850A466}"/>
          </ac:picMkLst>
        </pc:picChg>
        <pc:picChg chg="add mod">
          <ac:chgData name="Юлия Кузнецова" userId="0412b4d8611dbc6e" providerId="LiveId" clId="{C58DEC32-E898-4D95-A9ED-1F5B26B1F2EE}" dt="2023-03-20T19:21:29.912" v="624"/>
          <ac:picMkLst>
            <pc:docMk/>
            <pc:sldMk cId="2611877483" sldId="274"/>
            <ac:picMk id="4" creationId="{02CB1F59-9716-45DE-97EE-9B16012468D5}"/>
          </ac:picMkLst>
        </pc:picChg>
      </pc:sldChg>
    </pc:docChg>
  </pc:docChgLst>
  <pc:docChgLst>
    <pc:chgData name="Юлия Кузнецова" userId="0412b4d8611dbc6e" providerId="LiveId" clId="{E4D50E4A-5289-4C8D-B031-298D5BCDB34D}"/>
    <pc:docChg chg="undo custSel modSld">
      <pc:chgData name="Юлия Кузнецова" userId="0412b4d8611dbc6e" providerId="LiveId" clId="{E4D50E4A-5289-4C8D-B031-298D5BCDB34D}" dt="2023-09-04T18:07:04.808" v="151" actId="255"/>
      <pc:docMkLst>
        <pc:docMk/>
      </pc:docMkLst>
      <pc:sldChg chg="modSp mod">
        <pc:chgData name="Юлия Кузнецова" userId="0412b4d8611dbc6e" providerId="LiveId" clId="{E4D50E4A-5289-4C8D-B031-298D5BCDB34D}" dt="2023-09-04T18:03:20.966" v="116" actId="20577"/>
        <pc:sldMkLst>
          <pc:docMk/>
          <pc:sldMk cId="0" sldId="258"/>
        </pc:sldMkLst>
        <pc:spChg chg="mod">
          <ac:chgData name="Юлия Кузнецова" userId="0412b4d8611dbc6e" providerId="LiveId" clId="{E4D50E4A-5289-4C8D-B031-298D5BCDB34D}" dt="2023-09-04T18:03:20.966" v="116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E4D50E4A-5289-4C8D-B031-298D5BCDB34D}" dt="2023-09-04T18:04:49.604" v="130" actId="1076"/>
        <pc:sldMkLst>
          <pc:docMk/>
          <pc:sldMk cId="0" sldId="260"/>
        </pc:sldMkLst>
        <pc:picChg chg="add mod modCrop">
          <ac:chgData name="Юлия Кузнецова" userId="0412b4d8611dbc6e" providerId="LiveId" clId="{E4D50E4A-5289-4C8D-B031-298D5BCDB34D}" dt="2023-09-04T18:04:49.604" v="130" actId="1076"/>
          <ac:picMkLst>
            <pc:docMk/>
            <pc:sldMk cId="0" sldId="260"/>
            <ac:picMk id="3" creationId="{6D58AC47-A56D-4CAC-A19B-2F9472011183}"/>
          </ac:picMkLst>
        </pc:picChg>
        <pc:picChg chg="add del mod modCrop">
          <ac:chgData name="Юлия Кузнецова" userId="0412b4d8611dbc6e" providerId="LiveId" clId="{E4D50E4A-5289-4C8D-B031-298D5BCDB34D}" dt="2023-08-21T13:19:18.915" v="93" actId="478"/>
          <ac:picMkLst>
            <pc:docMk/>
            <pc:sldMk cId="0" sldId="260"/>
            <ac:picMk id="3" creationId="{A5640D07-D2E1-435E-A95D-BA134CD8AD5D}"/>
          </ac:picMkLst>
        </pc:picChg>
        <pc:picChg chg="del">
          <ac:chgData name="Юлия Кузнецова" userId="0412b4d8611dbc6e" providerId="LiveId" clId="{E4D50E4A-5289-4C8D-B031-298D5BCDB34D}" dt="2023-08-14T15:00:50.220" v="17" actId="478"/>
          <ac:picMkLst>
            <pc:docMk/>
            <pc:sldMk cId="0" sldId="260"/>
            <ac:picMk id="4" creationId="{7BC40435-CAEC-4BD2-92CD-CA3BA60CC509}"/>
          </ac:picMkLst>
        </pc:picChg>
        <pc:picChg chg="add del mod modCrop">
          <ac:chgData name="Юлия Кузнецова" userId="0412b4d8611dbc6e" providerId="LiveId" clId="{E4D50E4A-5289-4C8D-B031-298D5BCDB34D}" dt="2023-09-04T18:04:21.965" v="126" actId="478"/>
          <ac:picMkLst>
            <pc:docMk/>
            <pc:sldMk cId="0" sldId="260"/>
            <ac:picMk id="4" creationId="{FD7E0762-902C-4D09-A54B-C2C5C27E5C02}"/>
          </ac:picMkLst>
        </pc:picChg>
      </pc:sldChg>
      <pc:sldChg chg="addSp delSp modSp mod">
        <pc:chgData name="Юлия Кузнецова" userId="0412b4d8611dbc6e" providerId="LiveId" clId="{E4D50E4A-5289-4C8D-B031-298D5BCDB34D}" dt="2023-09-04T18:05:58.649" v="135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E4D50E4A-5289-4C8D-B031-298D5BCDB34D}" dt="2023-09-04T18:05:25.038" v="131" actId="478"/>
          <ac:picMkLst>
            <pc:docMk/>
            <pc:sldMk cId="0" sldId="262"/>
            <ac:picMk id="3" creationId="{9811DC16-94BB-416F-BC17-9AB8FAB81061}"/>
          </ac:picMkLst>
        </pc:picChg>
        <pc:picChg chg="del">
          <ac:chgData name="Юлия Кузнецова" userId="0412b4d8611dbc6e" providerId="LiveId" clId="{E4D50E4A-5289-4C8D-B031-298D5BCDB34D}" dt="2023-08-14T15:02:01.958" v="22" actId="478"/>
          <ac:picMkLst>
            <pc:docMk/>
            <pc:sldMk cId="0" sldId="262"/>
            <ac:picMk id="3" creationId="{A00A0D13-91FC-46FB-856F-156F8856DB7A}"/>
          </ac:picMkLst>
        </pc:picChg>
        <pc:picChg chg="add del mod modCrop">
          <ac:chgData name="Юлия Кузнецова" userId="0412b4d8611dbc6e" providerId="LiveId" clId="{E4D50E4A-5289-4C8D-B031-298D5BCDB34D}" dt="2023-08-21T13:20:14.893" v="98" actId="478"/>
          <ac:picMkLst>
            <pc:docMk/>
            <pc:sldMk cId="0" sldId="262"/>
            <ac:picMk id="4" creationId="{1A635CC7-9637-4773-A543-94A4A3831E29}"/>
          </ac:picMkLst>
        </pc:picChg>
        <pc:picChg chg="add mod modCrop">
          <ac:chgData name="Юлия Кузнецова" userId="0412b4d8611dbc6e" providerId="LiveId" clId="{E4D50E4A-5289-4C8D-B031-298D5BCDB34D}" dt="2023-09-04T18:05:58.649" v="135" actId="1076"/>
          <ac:picMkLst>
            <pc:docMk/>
            <pc:sldMk cId="0" sldId="262"/>
            <ac:picMk id="4" creationId="{C46A7440-770E-47FA-BA92-571ADC02B308}"/>
          </ac:picMkLst>
        </pc:picChg>
      </pc:sldChg>
      <pc:sldChg chg="modSp mod">
        <pc:chgData name="Юлия Кузнецова" userId="0412b4d8611dbc6e" providerId="LiveId" clId="{E4D50E4A-5289-4C8D-B031-298D5BCDB34D}" dt="2023-09-04T18:07:04.808" v="151" actId="255"/>
        <pc:sldMkLst>
          <pc:docMk/>
          <pc:sldMk cId="0" sldId="273"/>
        </pc:sldMkLst>
        <pc:spChg chg="mod">
          <ac:chgData name="Юлия Кузнецова" userId="0412b4d8611dbc6e" providerId="LiveId" clId="{E4D50E4A-5289-4C8D-B031-298D5BCDB34D}" dt="2023-09-04T18:06:13.596" v="144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E4D50E4A-5289-4C8D-B031-298D5BCDB34D}" dt="2023-09-04T18:07:04.808" v="151" actId="255"/>
          <ac:spMkLst>
            <pc:docMk/>
            <pc:sldMk cId="0" sldId="273"/>
            <ac:spMk id="157" creationId="{00000000-0000-0000-0000-000000000000}"/>
          </ac:spMkLst>
        </pc:spChg>
      </pc:sldChg>
      <pc:sldChg chg="modSp mod">
        <pc:chgData name="Юлия Кузнецова" userId="0412b4d8611dbc6e" providerId="LiveId" clId="{E4D50E4A-5289-4C8D-B031-298D5BCDB34D}" dt="2023-09-04T18:04:12.682" v="125" actId="403"/>
        <pc:sldMkLst>
          <pc:docMk/>
          <pc:sldMk cId="0" sldId="274"/>
        </pc:sldMkLst>
        <pc:spChg chg="mod">
          <ac:chgData name="Юлия Кузнецова" userId="0412b4d8611dbc6e" providerId="LiveId" clId="{E4D50E4A-5289-4C8D-B031-298D5BCDB34D}" dt="2023-09-04T18:04:12.682" v="125" actId="403"/>
          <ac:spMkLst>
            <pc:docMk/>
            <pc:sldMk cId="0" sldId="274"/>
            <ac:spMk id="196" creationId="{00000000-0000-0000-0000-000000000000}"/>
          </ac:spMkLst>
        </pc:spChg>
        <pc:spChg chg="mod">
          <ac:chgData name="Юлия Кузнецова" userId="0412b4d8611dbc6e" providerId="LiveId" clId="{E4D50E4A-5289-4C8D-B031-298D5BCDB34D}" dt="2023-09-04T18:04:10.275" v="124" actId="1076"/>
          <ac:spMkLst>
            <pc:docMk/>
            <pc:sldMk cId="0" sldId="274"/>
            <ac:spMk id="19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в рамках проекта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«Информационная поддержка НКО: налогообложение и бухгалтерский учёт. Этап V»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0"/>
            <a:ext cx="11709800" cy="60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59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</a:t>
            </a:r>
            <a:r>
              <a:rPr lang="ru-RU" sz="3359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сентябрь </a:t>
            </a:r>
            <a:r>
              <a:rPr lang="ru-RU" sz="3359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2023 г.</a:t>
            </a:r>
            <a:endParaRPr sz="3359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448387" y="666028"/>
            <a:ext cx="11295226" cy="5401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ru-RU" sz="2300" b="1" i="0" dirty="0">
                <a:solidFill>
                  <a:schemeClr val="tx1"/>
                </a:solidFill>
                <a:effectLst/>
                <a:latin typeface="Ubuntu"/>
              </a:rPr>
              <a:t>12.09.2023. г. Москва. 205-й вебинар «Опыт аудиторских проверок НКО«. </a:t>
            </a:r>
            <a:r>
              <a:rPr lang="ru-RU" sz="2300" i="0" dirty="0">
                <a:solidFill>
                  <a:schemeClr val="tx1"/>
                </a:solidFill>
                <a:effectLst/>
                <a:latin typeface="Ubuntu"/>
              </a:rPr>
              <a:t>Эксперт:   </a:t>
            </a:r>
            <a:r>
              <a:rPr lang="ru-RU" sz="2300" i="0" dirty="0" err="1">
                <a:solidFill>
                  <a:schemeClr val="tx1"/>
                </a:solidFill>
                <a:effectLst/>
                <a:latin typeface="Ubuntu"/>
              </a:rPr>
              <a:t>Свечкопал</a:t>
            </a:r>
            <a:r>
              <a:rPr lang="ru-RU" sz="2300" i="0" dirty="0">
                <a:solidFill>
                  <a:schemeClr val="tx1"/>
                </a:solidFill>
                <a:effectLst/>
                <a:latin typeface="Ubuntu"/>
              </a:rPr>
              <a:t> Андрей Николаевич, практикующий аудитор, ведущий преподаватель института МФЦ, имеет опыт контрольной работы в Управлении по надзору за аудиторской деятельностью Федерального казначейства, в области проведения СРО контроля качества работы аудиторских организаций и аудиторов. </a:t>
            </a:r>
          </a:p>
          <a:p>
            <a:pPr marL="342900" indent="-342900" algn="l">
              <a:buFontTx/>
              <a:buChar char="-"/>
            </a:pPr>
            <a:r>
              <a:rPr lang="ru-RU" sz="2300" b="1" i="0" dirty="0">
                <a:solidFill>
                  <a:schemeClr val="tx1"/>
                </a:solidFill>
                <a:effectLst/>
                <a:latin typeface="Ubuntu"/>
              </a:rPr>
              <a:t>22.09.2023. г. Москва. 206-й вебинар «Ответы на вопросы по </a:t>
            </a:r>
            <a:r>
              <a:rPr lang="ru-RU" sz="2300" b="1" i="0" dirty="0" err="1">
                <a:solidFill>
                  <a:schemeClr val="tx1"/>
                </a:solidFill>
                <a:effectLst/>
                <a:latin typeface="Ubuntu"/>
              </a:rPr>
              <a:t>бухгалтерcкому</a:t>
            </a:r>
            <a:r>
              <a:rPr lang="ru-RU" sz="2300" b="1" i="0" dirty="0">
                <a:solidFill>
                  <a:schemeClr val="tx1"/>
                </a:solidFill>
                <a:effectLst/>
                <a:latin typeface="Ubuntu"/>
              </a:rPr>
              <a:t> учёту и налогообложению» для руководителей, бухгалтеров и активистов СО НКО». </a:t>
            </a:r>
            <a:r>
              <a:rPr lang="ru-RU" sz="2300" i="0" dirty="0">
                <a:solidFill>
                  <a:schemeClr val="tx1"/>
                </a:solidFill>
                <a:effectLst/>
                <a:latin typeface="Ubuntu"/>
              </a:rPr>
              <a:t>Эксперты:  </a:t>
            </a:r>
            <a:r>
              <a:rPr lang="ru-RU" sz="2300" i="0" dirty="0" err="1">
                <a:solidFill>
                  <a:schemeClr val="tx1"/>
                </a:solidFill>
                <a:effectLst/>
                <a:latin typeface="Ubuntu"/>
              </a:rPr>
              <a:t>Гамольский</a:t>
            </a:r>
            <a:r>
              <a:rPr lang="ru-RU" sz="2300" i="0" dirty="0">
                <a:solidFill>
                  <a:schemeClr val="tx1"/>
                </a:solidFill>
                <a:effectLst/>
                <a:latin typeface="Ubuntu"/>
              </a:rPr>
              <a:t> Павел Юрьевич – Президент Ассоциации “Клуб бухгалтеров и аудиторов некоммерческих организаций”, Неверов Григорий Николаевич –  директор ООО «РТФ-аудит», Савкова Людмила Николаевна – генеральный директор ООО «Мета-консалтинг», Шаронова Маргарита Игоревна – аудитор. </a:t>
            </a:r>
          </a:p>
          <a:p>
            <a:pPr marL="342900" indent="-342900" algn="l">
              <a:buFontTx/>
              <a:buChar char="-"/>
            </a:pPr>
            <a:r>
              <a:rPr lang="ru-RU" sz="2300" b="1" i="0" dirty="0">
                <a:solidFill>
                  <a:schemeClr val="tx1"/>
                </a:solidFill>
                <a:effectLst/>
                <a:latin typeface="Ubuntu"/>
              </a:rPr>
              <a:t>26.09.2023. г. Москва. 207-й вебинар «Обзор юридических новшеств в сфере НКО за 9 месяцев 2023 г.». </a:t>
            </a:r>
            <a:r>
              <a:rPr lang="ru-RU" sz="2300" i="0" dirty="0">
                <a:solidFill>
                  <a:schemeClr val="tx1"/>
                </a:solidFill>
                <a:effectLst/>
                <a:latin typeface="Ubuntu"/>
              </a:rPr>
              <a:t>Эксперт:  Тополева-</a:t>
            </a:r>
            <a:r>
              <a:rPr lang="ru-RU" sz="2300" i="0" dirty="0" err="1">
                <a:solidFill>
                  <a:schemeClr val="tx1"/>
                </a:solidFill>
                <a:effectLst/>
                <a:latin typeface="Ubuntu"/>
              </a:rPr>
              <a:t>Солдунова</a:t>
            </a:r>
            <a:r>
              <a:rPr lang="ru-RU" sz="2300" i="0" dirty="0">
                <a:solidFill>
                  <a:schemeClr val="tx1"/>
                </a:solidFill>
                <a:effectLst/>
                <a:latin typeface="Ubuntu"/>
              </a:rPr>
              <a:t> Надежда Валерьевна – юрист, независимый эксперт в сфере НКО. </a:t>
            </a:r>
          </a:p>
          <a:p>
            <a:pPr marL="342900" indent="-342900" algn="l">
              <a:buFontTx/>
              <a:buChar char="-"/>
            </a:pPr>
            <a:endParaRPr lang="ru-RU" sz="2300" i="0" dirty="0">
              <a:solidFill>
                <a:schemeClr val="tx1"/>
              </a:solidFill>
              <a:effectLst/>
              <a:latin typeface="Ubuntu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2952750" y="2737486"/>
            <a:ext cx="6286500" cy="113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Times New Roman"/>
              <a:buNone/>
            </a:pPr>
            <a:r>
              <a:rPr lang="ru-RU" sz="2880">
                <a:latin typeface="Times New Roman"/>
                <a:ea typeface="Times New Roman"/>
                <a:cs typeface="Times New Roman"/>
                <a:sym typeface="Times New Roman"/>
              </a:rPr>
              <a:t>при финансовой поддержке Фонда президентских грантов</a:t>
            </a:r>
            <a:endParaRPr sz="19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2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8247" y="771526"/>
            <a:ext cx="2175510" cy="172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8596" y="4293871"/>
            <a:ext cx="4194810" cy="1131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3" y="1684022"/>
            <a:ext cx="10356389" cy="4358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204-й вебинар Ассоциации "КБА НКО" </a:t>
            </a:r>
            <a:r>
              <a:rPr lang="ru-RU" sz="252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05</a:t>
            </a: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.09.2023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«Учредители и члены НКО: правовые условия приобретения статуса и выхода из членства/учредителей»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рамках проекта </a:t>
            </a:r>
            <a:endParaRPr lang="ru-RU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«Информационная поддержка НКО: налогообложение и бухгалтерский учёт. Этап V»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 использованием гранта Президента Российской Федерации на развитие гражданского общества, предоставленного Фондом президентских грантов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600" b="1" i="0" dirty="0">
                <a:solidFill>
                  <a:srgbClr val="252525"/>
                </a:solidFill>
                <a:effectLst/>
                <a:latin typeface="NeueHaasUnica"/>
              </a:rPr>
              <a:t> </a:t>
            </a:r>
            <a:r>
              <a:rPr lang="ru-RU" sz="3600" b="1" i="0" dirty="0" err="1">
                <a:solidFill>
                  <a:srgbClr val="252525"/>
                </a:solidFill>
                <a:effectLst/>
                <a:latin typeface="NeueHaasUnica"/>
              </a:rPr>
              <a:t>Дробот</a:t>
            </a:r>
            <a:r>
              <a:rPr lang="ru-RU" sz="3600" b="1" i="0" dirty="0">
                <a:solidFill>
                  <a:srgbClr val="252525"/>
                </a:solidFill>
                <a:effectLst/>
                <a:latin typeface="NeueHaasUnica"/>
              </a:rPr>
              <a:t> Юлия Викторовна</a:t>
            </a:r>
            <a:endParaRPr sz="3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>
            <a:off x="1412856" y="1516061"/>
            <a:ext cx="9952075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4400" dirty="0">
                <a:solidFill>
                  <a:schemeClr val="bg1"/>
                </a:solidFill>
                <a:latin typeface="NeueHaasUnica"/>
              </a:rPr>
              <a:t>Руководитель Автономной некоммерческой благотворительной организации развития и поддержки территорий «ЮЛВИД-ЦЕНТР», член Ассоциации «Юристы за гражданское общество»</a:t>
            </a:r>
            <a:endParaRPr sz="3600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</a:t>
            </a: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Клубов (Абакан, Екатеринбург, Казань, Красноярск, Нижний Новгород, Ленинградская область, Санкт-Петербург, Саратов, Севастополь, Ульяновск, Челябинск)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8AC47-A56D-4CAC-A19B-2F94720111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225" b="6202"/>
          <a:stretch/>
        </p:blipFill>
        <p:spPr>
          <a:xfrm>
            <a:off x="0" y="871869"/>
            <a:ext cx="12192000" cy="511426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6F8148-46FD-4DB7-AE27-B9E519DB8B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760" b="5582"/>
          <a:stretch/>
        </p:blipFill>
        <p:spPr>
          <a:xfrm>
            <a:off x="0" y="834656"/>
            <a:ext cx="12192000" cy="51886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6A7440-770E-47FA-BA92-571ADC02B3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845" b="5581"/>
          <a:stretch/>
        </p:blipFill>
        <p:spPr>
          <a:xfrm>
            <a:off x="0" y="871869"/>
            <a:ext cx="12192000" cy="511426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426</Words>
  <Application>Microsoft Office PowerPoint</Application>
  <PresentationFormat>Широкоэкранный</PresentationFormat>
  <Paragraphs>47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NeueHaasUnica</vt:lpstr>
      <vt:lpstr>Times New Roman</vt:lpstr>
      <vt:lpstr>Ubuntu</vt:lpstr>
      <vt:lpstr>Тема Office</vt:lpstr>
      <vt:lpstr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учёт. Этап V»</vt:lpstr>
      <vt:lpstr>при финансовой поддержке Фонда президентских грантов</vt:lpstr>
      <vt:lpstr>Презентация PowerPoint</vt:lpstr>
      <vt:lpstr>Презентация PowerPoint</vt:lpstr>
      <vt:lpstr> Дробот Юлия Викторовна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Юлия Кузнецова</cp:lastModifiedBy>
  <cp:revision>38</cp:revision>
  <dcterms:created xsi:type="dcterms:W3CDTF">2018-02-27T19:33:59Z</dcterms:created>
  <dcterms:modified xsi:type="dcterms:W3CDTF">2023-09-04T18:07:11Z</dcterms:modified>
</cp:coreProperties>
</file>