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custSel modSld">
      <pc:chgData name="Юлия Кузнецова" userId="0412b4d8611dbc6e" providerId="LiveId" clId="{22D2BC2E-8284-46BB-9AFD-E9F273D2E9DF}" dt="2023-08-29T16:32:22.022" v="68" actId="1076"/>
      <pc:docMkLst>
        <pc:docMk/>
      </pc:docMkLst>
      <pc:sldChg chg="modSp mod">
        <pc:chgData name="Юлия Кузнецова" userId="0412b4d8611dbc6e" providerId="LiveId" clId="{22D2BC2E-8284-46BB-9AFD-E9F273D2E9DF}" dt="2023-08-29T16:27:54.973" v="7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08-29T16:27:54.973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08-29T16:29:09.558" v="12" actId="1076"/>
        <pc:sldMkLst>
          <pc:docMk/>
          <pc:sldMk cId="0" sldId="260"/>
        </pc:sldMkLst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mod modCrop">
          <ac:chgData name="Юлия Кузнецова" userId="0412b4d8611dbc6e" providerId="LiveId" clId="{22D2BC2E-8284-46BB-9AFD-E9F273D2E9DF}" dt="2023-08-29T16:29:09.558" v="12" actId="1076"/>
          <ac:picMkLst>
            <pc:docMk/>
            <pc:sldMk cId="0" sldId="260"/>
            <ac:picMk id="4" creationId="{69FCF48B-FEB9-4B85-8DC2-A6B2DDC16BE5}"/>
          </ac:picMkLst>
        </pc:picChg>
      </pc:sldChg>
      <pc:sldChg chg="addSp delSp modSp mod">
        <pc:chgData name="Юлия Кузнецова" userId="0412b4d8611dbc6e" providerId="LiveId" clId="{22D2BC2E-8284-46BB-9AFD-E9F273D2E9DF}" dt="2023-08-29T16:29:50.767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22D2BC2E-8284-46BB-9AFD-E9F273D2E9DF}" dt="2023-08-29T16:29:50.767" v="17" actId="1076"/>
          <ac:picMkLst>
            <pc:docMk/>
            <pc:sldMk cId="0" sldId="262"/>
            <ac:picMk id="3" creationId="{2C533703-E14A-4709-844B-3A1EA85F72EB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22D2BC2E-8284-46BB-9AFD-E9F273D2E9DF}" dt="2023-08-29T16:32:22.022" v="68" actId="1076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08-29T16:32:22.022" v="68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08-29T16:32:06.750" v="66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FCF48B-FEB9-4B85-8DC2-A6B2DDC16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0" b="5581"/>
          <a:stretch/>
        </p:blipFill>
        <p:spPr>
          <a:xfrm>
            <a:off x="0" y="845288"/>
            <a:ext cx="12192000" cy="51674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533703-E14A-4709-844B-3A1EA85F7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35" b="5426"/>
          <a:stretch/>
        </p:blipFill>
        <p:spPr>
          <a:xfrm>
            <a:off x="0" y="855921"/>
            <a:ext cx="12192000" cy="51461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сентябрь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623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05.09.2023. г. Москва. 204-й вебинар «Учредители и члены НКО: правовые условия приобретения статуса и выхода из членства/учредителей»»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. Эксперт: 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12.09.2023. г. Москва. 205-й вебинар «Опыт аудиторских проверок НКО«.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Эксперт:  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Свечкопал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Андрей Николаевич, практикующий аудитор, ведущий преподаватель института МФЦ, имеет опыт контрольной работы в Управлении по надзору за аудиторской деятельностью Федерального казначейства, в области проведения СРО контроля качества работы аудиторских организаций и аудиторов.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22.09.2023. г. Москва. 206-й вебинар «Ответы на вопросы по </a:t>
            </a:r>
            <a:r>
              <a:rPr lang="ru-RU" sz="21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26.09.2023. г. Москва. 207-й вебинар «Обзор юридических новшеств в сфере НКО за 9 месяцев 2023 г.».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Эксперт:  Тополева-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</a:t>
            </a:r>
            <a:r>
              <a:rPr lang="en-US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</a:t>
            </a:r>
            <a:r>
              <a:rPr lang="en-US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552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24</cp:revision>
  <dcterms:created xsi:type="dcterms:W3CDTF">2018-02-27T19:33:59Z</dcterms:created>
  <dcterms:modified xsi:type="dcterms:W3CDTF">2023-08-29T16:32:32Z</dcterms:modified>
</cp:coreProperties>
</file>