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08-21T13:21:29.677" v="104" actId="255"/>
      <pc:docMkLst>
        <pc:docMk/>
      </pc:docMkLst>
      <pc:sldChg chg="modSp mod">
        <pc:chgData name="Юлия Кузнецова" userId="0412b4d8611dbc6e" providerId="LiveId" clId="{E4D50E4A-5289-4C8D-B031-298D5BCDB34D}" dt="2023-08-21T13:18:28.307" v="84" actId="313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08-21T13:18:28.307" v="84" actId="313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08-21T13:20:09.158" v="9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mod modCrop">
          <ac:chgData name="Юлия Кузнецова" userId="0412b4d8611dbc6e" providerId="LiveId" clId="{E4D50E4A-5289-4C8D-B031-298D5BCDB34D}" dt="2023-08-21T13:20:09.158" v="97" actId="1076"/>
          <ac:picMkLst>
            <pc:docMk/>
            <pc:sldMk cId="0" sldId="260"/>
            <ac:picMk id="4" creationId="{FD7E0762-902C-4D09-A54B-C2C5C27E5C02}"/>
          </ac:picMkLst>
        </pc:picChg>
      </pc:sldChg>
      <pc:sldChg chg="addSp delSp modSp mod">
        <pc:chgData name="Юлия Кузнецова" userId="0412b4d8611dbc6e" providerId="LiveId" clId="{E4D50E4A-5289-4C8D-B031-298D5BCDB34D}" dt="2023-08-21T13:20:44.753" v="102" actId="1076"/>
        <pc:sldMkLst>
          <pc:docMk/>
          <pc:sldMk cId="0" sldId="262"/>
        </pc:sldMkLst>
        <pc:picChg chg="add mod modCrop">
          <ac:chgData name="Юлия Кузнецова" userId="0412b4d8611dbc6e" providerId="LiveId" clId="{E4D50E4A-5289-4C8D-B031-298D5BCDB34D}" dt="2023-08-21T13:20:44.753" v="102" actId="1076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</pc:sldChg>
      <pc:sldChg chg="modSp mod">
        <pc:chgData name="Юлия Кузнецова" userId="0412b4d8611dbc6e" providerId="LiveId" clId="{E4D50E4A-5289-4C8D-B031-298D5BCDB34D}" dt="2023-08-21T13:21:29.677" v="104" actId="255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08-14T15:05:52.538" v="72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8-21T13:21:29.677" v="104" actId="255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08-21T13:19:11.846" v="92" actId="20577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08-21T13:18:46.950" v="8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8-21T13:19:11.846" v="92" actId="20577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359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август – сентябрь 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666028"/>
            <a:ext cx="11295226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30.08.2023. г. Москва. 203-й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05.09.2023. г. Москва. 204-й вебинар «Учредители и члены НКО: правовые условия приобретения статуса и выхода из членства/учредителей».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12.09.2023. г. Москва. 205-й вебинар «Опыт аудиторских проверок НКО«.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Эксперт: 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Свечкопал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Андрей Николаевич, 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51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202-й вебинар Ассоциации "КБА НКО" 22.08.2023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"Юридические аспекты современных видов фандрайзинга (благотворительные аукционы, округление чеков за счёт пожертвований (как пример, функция в приложениях Яндекса), мероприятия, организованные волонтёрами и т.д.)«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i="0" dirty="0">
                <a:solidFill>
                  <a:srgbClr val="252525"/>
                </a:solidFill>
                <a:effectLst/>
                <a:latin typeface="NeueHaasUnica"/>
              </a:rPr>
              <a:t>Воробьёв Константин Олегович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222743" y="1700214"/>
            <a:ext cx="9952075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800" dirty="0">
                <a:solidFill>
                  <a:schemeClr val="bg1"/>
                </a:solidFill>
                <a:latin typeface="NeueHaasUnica"/>
              </a:rPr>
              <a:t>Ю</a:t>
            </a:r>
            <a:r>
              <a:rPr lang="ru-RU" sz="4800" b="0" i="0" dirty="0">
                <a:solidFill>
                  <a:schemeClr val="bg1"/>
                </a:solidFill>
                <a:effectLst/>
                <a:latin typeface="NeueHaasUnica"/>
              </a:rPr>
              <a:t>рист фонда «Нужна помощь».</a:t>
            </a:r>
            <a:endParaRPr sz="37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E0762-902C-4D09-A54B-C2C5C27E5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6202"/>
          <a:stretch/>
        </p:blipFill>
        <p:spPr>
          <a:xfrm>
            <a:off x="0" y="882502"/>
            <a:ext cx="12192000" cy="5092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11DC16-94BB-416F-BC17-9AB8FAB81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6047"/>
          <a:stretch/>
        </p:blipFill>
        <p:spPr>
          <a:xfrm>
            <a:off x="0" y="866553"/>
            <a:ext cx="12192000" cy="51248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445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2023-08-21T13:21:36Z</dcterms:modified>
</cp:coreProperties>
</file>