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08-14T15:05:52.538" v="72" actId="1076"/>
      <pc:docMkLst>
        <pc:docMk/>
      </pc:docMkLst>
      <pc:sldChg chg="modSp mod">
        <pc:chgData name="Юлия Кузнецова" userId="0412b4d8611dbc6e" providerId="LiveId" clId="{E4D50E4A-5289-4C8D-B031-298D5BCDB34D}" dt="2023-08-14T14:59:29.666" v="11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08-14T14:59:29.666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08-14T15:01:55.340" v="21" actId="1076"/>
        <pc:sldMkLst>
          <pc:docMk/>
          <pc:sldMk cId="0" sldId="260"/>
        </pc:sldMkLst>
        <pc:picChg chg="add mod modCrop">
          <ac:chgData name="Юлия Кузнецова" userId="0412b4d8611dbc6e" providerId="LiveId" clId="{E4D50E4A-5289-4C8D-B031-298D5BCDB34D}" dt="2023-08-14T15:01:55.340" v="21" actId="1076"/>
          <ac:picMkLst>
            <pc:docMk/>
            <pc:sldMk cId="0" sldId="260"/>
            <ac:picMk id="3" creationId="{A5640D07-D2E1-435E-A95D-BA134CD8AD5D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</pc:sldChg>
      <pc:sldChg chg="addSp delSp modSp mod">
        <pc:chgData name="Юлия Кузнецова" userId="0412b4d8611dbc6e" providerId="LiveId" clId="{E4D50E4A-5289-4C8D-B031-298D5BCDB34D}" dt="2023-08-14T15:02:40.754" v="26" actId="1076"/>
        <pc:sldMkLst>
          <pc:docMk/>
          <pc:sldMk cId="0" sldId="262"/>
        </pc:sldMkLst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mod modCrop">
          <ac:chgData name="Юлия Кузнецова" userId="0412b4d8611dbc6e" providerId="LiveId" clId="{E4D50E4A-5289-4C8D-B031-298D5BCDB34D}" dt="2023-08-14T15:02:40.754" v="26" actId="1076"/>
          <ac:picMkLst>
            <pc:docMk/>
            <pc:sldMk cId="0" sldId="262"/>
            <ac:picMk id="4" creationId="{1A635CC7-9637-4773-A543-94A4A3831E29}"/>
          </ac:picMkLst>
        </pc:picChg>
      </pc:sldChg>
      <pc:sldChg chg="modSp mod">
        <pc:chgData name="Юлия Кузнецова" userId="0412b4d8611dbc6e" providerId="LiveId" clId="{E4D50E4A-5289-4C8D-B031-298D5BCDB34D}" dt="2023-08-14T15:05:52.538" v="72" actId="1076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08-14T15:05:52.538" v="72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8-14T15:05:49.155" v="71" actId="1076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08-14T15:00:42.004" v="16" actId="20577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08-14T15:00:00.500" v="12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8-14T15:00:42.004" v="16" actId="20577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август – сентябрь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666028"/>
            <a:ext cx="11295226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22.08.2023.  г. Москва. 202-й вебинар «Юридические аспекты современных видов фандрайзинга (благотворительные аукционы, округление чеков за счёт пожертвований (как пример, функция в приложениях Яндекса), мероприятия, организованные волонтёрами и т.д.)«.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30.08.2023. г. Москва. 203-й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05.09.2023. г. Москва. 204-й вебинар «Учредители и члены НКО: правовые условия приобретения статуса и выхода из членства/учредителей».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12.09.2023. г. Москва. 205-й вебинар «Опыт аудиторских проверок НКО«.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 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.08.2023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201-й вебинар «Новые коды ОКВЭД, применяемые некоммерческими организациями»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Кустова Елизавета Николаевна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222743" y="1700214"/>
            <a:ext cx="9952075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>
                <a:latin typeface="Times New Roman"/>
                <a:ea typeface="Times New Roman"/>
                <a:cs typeface="Times New Roman"/>
                <a:sym typeface="Times New Roman"/>
              </a:rPr>
              <a:t>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640D07-D2E1-435E-A95D-BA134CD8A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116"/>
          <a:stretch/>
        </p:blipFill>
        <p:spPr>
          <a:xfrm>
            <a:off x="0" y="829339"/>
            <a:ext cx="12192000" cy="5199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35CC7-9637-4773-A543-94A4A3831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737"/>
          <a:stretch/>
        </p:blipFill>
        <p:spPr>
          <a:xfrm>
            <a:off x="0" y="850604"/>
            <a:ext cx="12192000" cy="5156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522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Кустова Елизавета Николаевна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2023-08-14T15:05:59Z</dcterms:modified>
</cp:coreProperties>
</file>