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73" r:id="rId16"/>
    <p:sldId id="26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3ECD25-57AC-48C4-A0AC-5C2F0DE06E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05" b="5426"/>
          <a:stretch/>
        </p:blipFill>
        <p:spPr>
          <a:xfrm>
            <a:off x="0" y="824023"/>
            <a:ext cx="12192000" cy="52099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96E35-D377-47C7-9D41-C9FED7B47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4" b="6202"/>
          <a:stretch/>
        </p:blipFill>
        <p:spPr>
          <a:xfrm>
            <a:off x="0" y="839972"/>
            <a:ext cx="12192000" cy="5178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44B2DA-E2EC-46E9-9F68-E2F203A3AC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40" b="5426"/>
          <a:stretch/>
        </p:blipFill>
        <p:spPr>
          <a:xfrm>
            <a:off x="0" y="808074"/>
            <a:ext cx="12192000" cy="52418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359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август</a:t>
            </a: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674420"/>
            <a:ext cx="11430000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15.08.2023. г. Москва. 201-й вебинар «Новые коды ОКВЭД, применяемые некоммерческими организациями».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 – Кустова Елизавета Николаевна, 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22.08.2023.  г. Москва. 202-й вебинар «Юридические аспекты современных видов фандрайзинга (благотворительные аукционы, округление чеков за счёт пожертвований (как пример, функция в приложениях Яндекса), мероприятия, организованные волонтёрами и т.д.)«.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Эксперт – Воробьёв Константин Олегович — юрист фонда «Нужна помощь».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30.08.2023. г. Москва. 203-й вебинар «Ответы на вопросы по </a:t>
            </a:r>
            <a:r>
              <a:rPr lang="ru-RU" sz="22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Эксперты: 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.07.2023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534</Words>
  <Application>Microsoft Office PowerPoint</Application>
  <PresentationFormat>Широкоэкранный</PresentationFormat>
  <Paragraphs>67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24</cp:revision>
  <dcterms:created xsi:type="dcterms:W3CDTF">2018-02-27T19:33:59Z</dcterms:created>
  <dcterms:modified xsi:type="dcterms:W3CDTF">2023-07-03T14:59:34Z</dcterms:modified>
</cp:coreProperties>
</file>