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6-12T20:30:06.180" v="35" actId="1076"/>
      <pc:docMkLst>
        <pc:docMk/>
      </pc:docMkLst>
      <pc:sldChg chg="modSp mod">
        <pc:chgData name="Юлия Кузнецова" userId="0412b4d8611dbc6e" providerId="LiveId" clId="{CA814E5E-441D-4667-B7C6-6CC55A410072}" dt="2023-06-12T20:27:23.654" v="5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6-12T20:27:23.654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6-12T20:28:00.330" v="11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6-12T20:28:00.330" v="11" actId="1076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6-12T20:28:30.839" v="16" actId="1076"/>
        <pc:sldMkLst>
          <pc:docMk/>
          <pc:sldMk cId="0" sldId="262"/>
        </pc:sldMkLst>
        <pc:picChg chg="add mod modCrop">
          <ac:chgData name="Юлия Кузнецова" userId="0412b4d8611dbc6e" providerId="LiveId" clId="{CA814E5E-441D-4667-B7C6-6CC55A410072}" dt="2023-06-12T20:28:30.839" v="16" actId="1076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CA814E5E-441D-4667-B7C6-6CC55A410072}" dt="2023-06-12T20:30:06.180" v="35" actId="1076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6-12T20:30:06.180" v="35" actId="1076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6-12T20:30:02.930" v="34" actId="1076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1689A5-A213-4817-83B8-82417D3EB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0" b="5736"/>
          <a:stretch/>
        </p:blipFill>
        <p:spPr>
          <a:xfrm>
            <a:off x="0" y="829339"/>
            <a:ext cx="12192000" cy="51993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19788B-FCA2-48EA-BFD8-D9D81F795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5" b="5892"/>
          <a:stretch/>
        </p:blipFill>
        <p:spPr>
          <a:xfrm>
            <a:off x="0" y="839971"/>
            <a:ext cx="12192000" cy="51780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июнь - июль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674420"/>
            <a:ext cx="11430000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20.06.2023. г. Москва. 199-й вебинар «Занятие одиннадцатое из цикла «Бухгалтерский учёт в НКО для бухгалтера, начинающего работу в некоммерческой организации» — «Бухгалтерский учёт операций и имущества, учитываемого на забалансовых счетах».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27.06.2023. г. Москва. 200-й вебинар «Модернизация основных средств, в т.ч. в НКО. Разница между ремонтом и модернизацией».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Эксперт:  Верещагин Сергей Александрович – 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 Автор книг «Основные средства: новый порядок учёта (ЭКСМО)», «Филиалы организаций (Налоговый вестник)» и др., а также многих публикаций (с 1997 г.) по бухгалтерскому учёту и налогообложению в Экономике и жизни, Финансовой газете, Российском налоговом курьере, Бухгалтерском вестнике, Налоговом вестнике, Бухгалтерском учёте и других специализированных СМИ. Лектор, с многолетним опытом практики и преподавания.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04.07.2023. г. Москва. 201-й вебинар «Ответы на вопросы по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198-й вебинар Ассоциации "КБА НКО" 13.06.2023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546</Words>
  <Application>Microsoft Office PowerPoint</Application>
  <PresentationFormat>Широкоэкранный</PresentationFormat>
  <Paragraphs>67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24</cp:revision>
  <dcterms:created xsi:type="dcterms:W3CDTF">2018-02-27T19:33:59Z</dcterms:created>
  <dcterms:modified xsi:type="dcterms:W3CDTF">2023-06-12T20:30:11Z</dcterms:modified>
</cp:coreProperties>
</file>