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05T18:30:40.708" v="908" actId="20577"/>
      <pc:docMkLst>
        <pc:docMk/>
      </pc:docMkLst>
      <pc:sldChg chg="modSp mod">
        <pc:chgData name="Юлия Кузнецова" userId="0412b4d8611dbc6e" providerId="LiveId" clId="{C58DEC32-E898-4D95-A9ED-1F5B26B1F2EE}" dt="2023-06-05T18:28:45.583" v="891" actId="313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05T18:28:45.583" v="891" actId="313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05T18:29:42.333" v="902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mod modCrop">
          <ac:chgData name="Юлия Кузнецова" userId="0412b4d8611dbc6e" providerId="LiveId" clId="{C58DEC32-E898-4D95-A9ED-1F5B26B1F2EE}" dt="2023-06-05T18:29:42.333" v="902" actId="1076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05T18:30:10.542" v="90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mod modCrop">
          <ac:chgData name="Юлия Кузнецова" userId="0412b4d8611dbc6e" providerId="LiveId" clId="{C58DEC32-E898-4D95-A9ED-1F5B26B1F2EE}" dt="2023-06-05T18:30:10.542" v="907" actId="1076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05T18:29:11.894" v="896" actId="20577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05T18:30:40.708" v="908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5-23T06:45:38.426" v="88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30:40.708" v="908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июнь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13.06.2023. г. Москва. 198-й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для руководителей, бухгалтеров и активистов СО НКО». 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20.06.2023. г. Москва. 199-й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аудитор.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27.06.2023. г. Москва. 200-й вебинар «Модернизация основных средств, в т.ч. в НКО. Разница между ремонтом и модернизацией».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Эксперт: 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Лектор, с многолетним опытом практики и преподавания.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197-й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.06.2023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"Сбор пожертвований в цифровой валюте (практики, стандарты оформления, отчётности, риски, налогообложение, позиции государственных органов)«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578161" y="33053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Воробьёв Константин Олегович</a:t>
            </a:r>
            <a:endParaRPr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Юрист фонда «Нужна помощь».</a:t>
            </a:r>
            <a:endParaRPr sz="4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A4A38B-68C2-487E-A9A6-1D23E672D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6046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4DB19-E110-4750-ACD5-05C3E8138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6" b="5736"/>
          <a:stretch/>
        </p:blipFill>
        <p:spPr>
          <a:xfrm>
            <a:off x="0" y="834655"/>
            <a:ext cx="12192000" cy="5188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446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 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2023-06-05T18:30:48Z</dcterms:modified>
</cp:coreProperties>
</file>