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5-23T06:45:38.426" v="880" actId="20577"/>
      <pc:docMkLst>
        <pc:docMk/>
      </pc:docMkLst>
      <pc:sldChg chg="modSp mod">
        <pc:chgData name="Юлия Кузнецова" userId="0412b4d8611dbc6e" providerId="LiveId" clId="{C58DEC32-E898-4D95-A9ED-1F5B26B1F2EE}" dt="2023-05-23T06:41:55.984" v="836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5-23T06:41:55.984" v="836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5-23T06:44:10.860" v="85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5-23T06:44:42.451" v="862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5-23T06:43:39.096" v="851" actId="403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5-23T06:43:39.096" v="851" actId="403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5-23T06:43:30.124" v="849" actId="20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5-23T06:45:38.426" v="880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5-23T06:45:38.426" v="88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5-23T06:45:35" v="873" actId="113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июнь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06.06.2023.  г. Москва. 197-й вебинар «Сбор пожертвований в цифровой валюте (практики, стандарты оформления, отчётности, риски, налогообложение, позиции государственных органов)«.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Воробьёв Константин Олегович — юрист фонда «Нужна помощь».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13.06.2023. г. Москва. 198-й вебинар «Ответы на вопросы по </a:t>
            </a:r>
            <a:r>
              <a:rPr lang="ru-RU" sz="22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для руководителей, бухгалтеров и активистов СО НКО». Эксперты:  </a:t>
            </a:r>
            <a:r>
              <a:rPr lang="ru-RU" sz="22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20.06.2023. г. Москва. 199-й вебинар 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 – аудитор.</a:t>
            </a:r>
          </a:p>
          <a:p>
            <a:pPr marL="342900" indent="-342900" algn="l">
              <a:buFontTx/>
              <a:buChar char="-"/>
            </a:pPr>
            <a:r>
              <a:rPr lang="ru-RU" sz="2200" b="1" i="0" dirty="0">
                <a:solidFill>
                  <a:schemeClr val="tx1"/>
                </a:solidFill>
                <a:effectLst/>
                <a:latin typeface="Ubuntu"/>
              </a:rPr>
              <a:t>27.06.2023. г. Москва. 200-й вебинар «Модернизация основных средств, в т.ч. в НКО. Разница между ремонтом и модернизацией». </a:t>
            </a:r>
            <a:r>
              <a:rPr lang="ru-RU" sz="2200" i="0" dirty="0">
                <a:solidFill>
                  <a:schemeClr val="tx1"/>
                </a:solidFill>
                <a:effectLst/>
                <a:latin typeface="Ubuntu"/>
              </a:rPr>
              <a:t>Эксперт: 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г., опыт преподавательской деятельности с 2001 г. Лектор, с многолетним опытом практики и преподавания.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196-й вебинар Ассоциации "КБА НКО" 30.05.2023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«Предоставление благотворительной помощи и пожертвований физическим и юридическим лицам: правовые и налоговые аспекты»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1578161" y="33053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Толмасова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Алла Константиновна</a:t>
            </a:r>
            <a:endParaRPr sz="3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046033" y="1636419"/>
            <a:ext cx="10685721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Юрист, эксперт Ассоциации “Клуб бухгалтеров и аудиторов некоммерческих организаций”.</a:t>
            </a:r>
            <a:endParaRPr sz="44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CA28BC-EE21-4832-8A66-6AE94B178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5892"/>
          <a:stretch/>
        </p:blipFill>
        <p:spPr>
          <a:xfrm>
            <a:off x="0" y="839971"/>
            <a:ext cx="12192000" cy="51780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15F70-1F0B-41FC-BEFD-3E0904FFD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3" b="5582"/>
          <a:stretch/>
        </p:blipFill>
        <p:spPr>
          <a:xfrm>
            <a:off x="0" y="818707"/>
            <a:ext cx="12192000" cy="52205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488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 Толмасова Алла Константиновна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2023-05-30T06:42:44Z</dcterms:modified>
</cp:coreProperties>
</file>