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5-23T06:45:38.426" v="880" actId="20577"/>
      <pc:docMkLst>
        <pc:docMk/>
      </pc:docMkLst>
      <pc:sldChg chg="modSp mod">
        <pc:chgData name="Юлия Кузнецова" userId="0412b4d8611dbc6e" providerId="LiveId" clId="{C58DEC32-E898-4D95-A9ED-1F5B26B1F2EE}" dt="2023-05-23T06:41:55.984" v="836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5-23T06:41:55.984" v="836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5-23T06:44:10.860" v="85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5-23T06:44:42.451" v="862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5-23T06:43:39.096" v="851" actId="403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5-23T06:43:39.096" v="851" actId="403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23T06:43:30.124" v="849" actId="20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5-23T06:45:38.426" v="880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5-23T06:45:38.426" v="88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23T06:45:35" v="873" actId="113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май </a:t>
            </a:r>
            <a:r>
              <a:rPr lang="ru-RU" sz="3359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июнь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30.05.2023.  г. Москва. 196-й вебинар «Предоставление благотворительной помощи и пожертвований физическим и юридическим лицам: правовые и налоговые аспекты».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Алла Константиновна, юрист, эксперт Ассоциации “Клуб бухгалтеров и аудиторов некоммерческих организаций”.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06.06.2023.  г. Москва. 197-й вебинар «Сбор пожертвований в цифровой валюте (практики, стандарты оформления, отчётности, риски, налогообложение, позиции государственных органов)«.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13.06.2023. г. Москва. 198-й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для руководителей, бухгалтеров и активистов СО НКО». 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20.06.2023. г. Москва. 199-й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аудитор.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195-й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.05.2023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«Создание и автоматизация управленческого учета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Петрова Оксана Викторовна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(http://dobrygorodspb.ru/), и 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Быкова Ольга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финансовый менеджер благотворительного фонда «Добрый город Петербург».</a:t>
            </a:r>
            <a:endParaRPr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E0186-4EC8-4838-88D4-D37D1CA1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736"/>
          <a:stretch/>
        </p:blipFill>
        <p:spPr>
          <a:xfrm>
            <a:off x="0" y="834655"/>
            <a:ext cx="12192000" cy="51886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73B42-32C8-435E-834C-CF7B2AC2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4" b="6046"/>
          <a:stretch/>
        </p:blipFill>
        <p:spPr>
          <a:xfrm>
            <a:off x="0" y="855921"/>
            <a:ext cx="12192000" cy="51461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490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 Петрова Оксана Викторовна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2023-05-23T06:45:41Z</dcterms:modified>
</cp:coreProperties>
</file>