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59" r:id="rId10"/>
    <p:sldId id="260" r:id="rId11"/>
    <p:sldId id="261" r:id="rId12"/>
    <p:sldId id="262" r:id="rId13"/>
    <p:sldId id="263" r:id="rId14"/>
    <p:sldId id="264" r:id="rId15"/>
    <p:sldId id="273" r:id="rId16"/>
    <p:sldId id="266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8E3AB6E2-D5F3-4211-88C5-83964E17510F}"/>
    <pc:docChg chg="custSel modSld">
      <pc:chgData name="Юлия Кузнецова" userId="0412b4d8611dbc6e" providerId="LiveId" clId="{8E3AB6E2-D5F3-4211-88C5-83964E17510F}" dt="2023-04-10T18:54:59.687" v="115" actId="20577"/>
      <pc:docMkLst>
        <pc:docMk/>
      </pc:docMkLst>
      <pc:sldChg chg="modSp mod">
        <pc:chgData name="Юлия Кузнецова" userId="0412b4d8611dbc6e" providerId="LiveId" clId="{8E3AB6E2-D5F3-4211-88C5-83964E17510F}" dt="2023-04-10T18:51:30.405" v="72" actId="20577"/>
        <pc:sldMkLst>
          <pc:docMk/>
          <pc:sldMk cId="0" sldId="258"/>
        </pc:sldMkLst>
        <pc:spChg chg="mod">
          <ac:chgData name="Юлия Кузнецова" userId="0412b4d8611dbc6e" providerId="LiveId" clId="{8E3AB6E2-D5F3-4211-88C5-83964E17510F}" dt="2023-04-10T18:51:30.405" v="7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8E3AB6E2-D5F3-4211-88C5-83964E17510F}" dt="2023-04-10T18:52:17.930" v="7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8E3AB6E2-D5F3-4211-88C5-83964E17510F}" dt="2023-04-10T18:51:50.903" v="73" actId="478"/>
          <ac:picMkLst>
            <pc:docMk/>
            <pc:sldMk cId="0" sldId="260"/>
            <ac:picMk id="3" creationId="{D8020F50-CB6B-4A5C-A688-31CDAC18B536}"/>
          </ac:picMkLst>
        </pc:picChg>
        <pc:picChg chg="add mod modCrop">
          <ac:chgData name="Юлия Кузнецова" userId="0412b4d8611dbc6e" providerId="LiveId" clId="{8E3AB6E2-D5F3-4211-88C5-83964E17510F}" dt="2023-04-10T18:52:17.930" v="78" actId="1076"/>
          <ac:picMkLst>
            <pc:docMk/>
            <pc:sldMk cId="0" sldId="260"/>
            <ac:picMk id="4" creationId="{106E2528-2210-4F82-B796-F8DC216E83AA}"/>
          </ac:picMkLst>
        </pc:picChg>
        <pc:picChg chg="del">
          <ac:chgData name="Юлия Кузнецова" userId="0412b4d8611dbc6e" providerId="LiveId" clId="{8E3AB6E2-D5F3-4211-88C5-83964E17510F}" dt="2023-03-13T18:30:35.650" v="4" actId="478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8E3AB6E2-D5F3-4211-88C5-83964E17510F}" dt="2023-04-10T18:52:49.308" v="83" actId="1076"/>
        <pc:sldMkLst>
          <pc:docMk/>
          <pc:sldMk cId="0" sldId="262"/>
        </pc:sldMkLst>
        <pc:picChg chg="add mod modCrop">
          <ac:chgData name="Юлия Кузнецова" userId="0412b4d8611dbc6e" providerId="LiveId" clId="{8E3AB6E2-D5F3-4211-88C5-83964E17510F}" dt="2023-04-10T18:52:49.308" v="83" actId="1076"/>
          <ac:picMkLst>
            <pc:docMk/>
            <pc:sldMk cId="0" sldId="262"/>
            <ac:picMk id="3" creationId="{7B5DDEFD-9303-430C-9141-87965450D783}"/>
          </ac:picMkLst>
        </pc:picChg>
        <pc:picChg chg="del">
          <ac:chgData name="Юлия Кузнецова" userId="0412b4d8611dbc6e" providerId="LiveId" clId="{8E3AB6E2-D5F3-4211-88C5-83964E17510F}" dt="2023-03-13T18:31:16.263" v="10" actId="478"/>
          <ac:picMkLst>
            <pc:docMk/>
            <pc:sldMk cId="0" sldId="262"/>
            <ac:picMk id="3" creationId="{89639D00-DBCD-45A6-BEB3-FD1DF3957B48}"/>
          </ac:picMkLst>
        </pc:picChg>
        <pc:picChg chg="add del mod modCrop">
          <ac:chgData name="Юлия Кузнецова" userId="0412b4d8611dbc6e" providerId="LiveId" clId="{8E3AB6E2-D5F3-4211-88C5-83964E17510F}" dt="2023-04-10T18:52:25.948" v="79" actId="478"/>
          <ac:picMkLst>
            <pc:docMk/>
            <pc:sldMk cId="0" sldId="262"/>
            <ac:picMk id="4" creationId="{7F8F46DD-6241-4ACE-A947-9FCAAA5AB894}"/>
          </ac:picMkLst>
        </pc:picChg>
      </pc:sldChg>
      <pc:sldChg chg="modSp mod">
        <pc:chgData name="Юлия Кузнецова" userId="0412b4d8611dbc6e" providerId="LiveId" clId="{8E3AB6E2-D5F3-4211-88C5-83964E17510F}" dt="2023-04-10T18:54:59.687" v="115" actId="20577"/>
        <pc:sldMkLst>
          <pc:docMk/>
          <pc:sldMk cId="0" sldId="273"/>
        </pc:sldMkLst>
        <pc:spChg chg="mod">
          <ac:chgData name="Юлия Кузнецова" userId="0412b4d8611dbc6e" providerId="LiveId" clId="{8E3AB6E2-D5F3-4211-88C5-83964E17510F}" dt="2023-04-10T18:53:02.921" v="91" actId="5793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8E3AB6E2-D5F3-4211-88C5-83964E17510F}" dt="2023-04-10T18:54:59.687" v="115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09737227-9496-478E-AD8B-71B252F12882}"/>
    <pc:docChg chg="undo custSel modSld">
      <pc:chgData name="Юлия Кузнецова" userId="0412b4d8611dbc6e" providerId="LiveId" clId="{09737227-9496-478E-AD8B-71B252F12882}" dt="2022-12-05T20:57:23.077" v="38" actId="20577"/>
      <pc:docMkLst>
        <pc:docMk/>
      </pc:docMkLst>
      <pc:sldChg chg="modSp mod">
        <pc:chgData name="Юлия Кузнецова" userId="0412b4d8611dbc6e" providerId="LiveId" clId="{09737227-9496-478E-AD8B-71B252F12882}" dt="2022-12-05T20:54:48.285" v="7" actId="20577"/>
        <pc:sldMkLst>
          <pc:docMk/>
          <pc:sldMk cId="0" sldId="258"/>
        </pc:sldMkLst>
        <pc:spChg chg="mod">
          <ac:chgData name="Юлия Кузнецова" userId="0412b4d8611dbc6e" providerId="LiveId" clId="{09737227-9496-478E-AD8B-71B252F12882}" dt="2022-12-05T20:54:48.285" v="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09737227-9496-478E-AD8B-71B252F12882}" dt="2022-12-05T20:55:19.999" v="12" actId="1076"/>
        <pc:sldMkLst>
          <pc:docMk/>
          <pc:sldMk cId="0" sldId="260"/>
        </pc:sldMkLst>
        <pc:picChg chg="del">
          <ac:chgData name="Юлия Кузнецова" userId="0412b4d8611dbc6e" providerId="LiveId" clId="{09737227-9496-478E-AD8B-71B252F12882}" dt="2022-12-05T20:54:52.272" v="8" actId="478"/>
          <ac:picMkLst>
            <pc:docMk/>
            <pc:sldMk cId="0" sldId="260"/>
            <ac:picMk id="3" creationId="{AF2C1024-C5FA-44E5-8198-127DEC9659E1}"/>
          </ac:picMkLst>
        </pc:picChg>
        <pc:picChg chg="add mod modCrop">
          <ac:chgData name="Юлия Кузнецова" userId="0412b4d8611dbc6e" providerId="LiveId" clId="{09737227-9496-478E-AD8B-71B252F12882}" dt="2022-12-05T20:55:19.999" v="12" actId="1076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09737227-9496-478E-AD8B-71B252F12882}" dt="2022-12-05T20:55:55.404" v="17" actId="1076"/>
        <pc:sldMkLst>
          <pc:docMk/>
          <pc:sldMk cId="0" sldId="262"/>
        </pc:sldMkLst>
        <pc:picChg chg="add mod modCrop">
          <ac:chgData name="Юлия Кузнецова" userId="0412b4d8611dbc6e" providerId="LiveId" clId="{09737227-9496-478E-AD8B-71B252F12882}" dt="2022-12-05T20:55:55.404" v="17" actId="1076"/>
          <ac:picMkLst>
            <pc:docMk/>
            <pc:sldMk cId="0" sldId="262"/>
            <ac:picMk id="3" creationId="{4C86EC66-904E-4E7D-894F-79C47CBDC543}"/>
          </ac:picMkLst>
        </pc:picChg>
        <pc:picChg chg="del">
          <ac:chgData name="Юлия Кузнецова" userId="0412b4d8611dbc6e" providerId="LiveId" clId="{09737227-9496-478E-AD8B-71B252F12882}" dt="2022-12-05T20:55:25.840" v="13" actId="478"/>
          <ac:picMkLst>
            <pc:docMk/>
            <pc:sldMk cId="0" sldId="262"/>
            <ac:picMk id="4" creationId="{D89E9EC3-EEEA-4507-A0F5-287C02F2D7CB}"/>
          </ac:picMkLst>
        </pc:picChg>
      </pc:sldChg>
      <pc:sldChg chg="modSp mod">
        <pc:chgData name="Юлия Кузнецова" userId="0412b4d8611dbc6e" providerId="LiveId" clId="{09737227-9496-478E-AD8B-71B252F12882}" dt="2022-12-05T20:57:23.077" v="38" actId="20577"/>
        <pc:sldMkLst>
          <pc:docMk/>
          <pc:sldMk cId="0" sldId="273"/>
        </pc:sldMkLst>
        <pc:spChg chg="mod">
          <ac:chgData name="Юлия Кузнецова" userId="0412b4d8611dbc6e" providerId="LiveId" clId="{09737227-9496-478E-AD8B-71B252F12882}" dt="2022-12-05T20:56:04.654" v="18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09737227-9496-478E-AD8B-71B252F12882}" dt="2022-12-05T20:57:23.077" v="38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9D06A314-3905-424F-9D8D-B2817A3EFEDA}"/>
    <pc:docChg chg="custSel modSld">
      <pc:chgData name="Юлия Кузнецова" userId="0412b4d8611dbc6e" providerId="LiveId" clId="{9D06A314-3905-424F-9D8D-B2817A3EFEDA}" dt="2023-01-16T18:40:30.056" v="77" actId="255"/>
      <pc:docMkLst>
        <pc:docMk/>
      </pc:docMkLst>
      <pc:sldChg chg="modSp mod">
        <pc:chgData name="Юлия Кузнецова" userId="0412b4d8611dbc6e" providerId="LiveId" clId="{9D06A314-3905-424F-9D8D-B2817A3EFEDA}" dt="2023-01-16T18:34:59.901" v="11" actId="20577"/>
        <pc:sldMkLst>
          <pc:docMk/>
          <pc:sldMk cId="0" sldId="258"/>
        </pc:sldMkLst>
        <pc:spChg chg="mod">
          <ac:chgData name="Юлия Кузнецова" userId="0412b4d8611dbc6e" providerId="LiveId" clId="{9D06A314-3905-424F-9D8D-B2817A3EFEDA}" dt="2023-01-16T18:34:59.901" v="11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9D06A314-3905-424F-9D8D-B2817A3EFEDA}" dt="2023-01-16T18:36:09.170" v="16" actId="1076"/>
        <pc:sldMkLst>
          <pc:docMk/>
          <pc:sldMk cId="0" sldId="260"/>
        </pc:sldMkLst>
        <pc:picChg chg="add mod modCrop">
          <ac:chgData name="Юлия Кузнецова" userId="0412b4d8611dbc6e" providerId="LiveId" clId="{9D06A314-3905-424F-9D8D-B2817A3EFEDA}" dt="2023-01-16T18:36:09.170" v="16" actId="1076"/>
          <ac:picMkLst>
            <pc:docMk/>
            <pc:sldMk cId="0" sldId="260"/>
            <ac:picMk id="3" creationId="{0734DE03-4FF2-439F-B197-C5E042B1CEE3}"/>
          </ac:picMkLst>
        </pc:picChg>
        <pc:picChg chg="del">
          <ac:chgData name="Юлия Кузнецова" userId="0412b4d8611dbc6e" providerId="LiveId" clId="{9D06A314-3905-424F-9D8D-B2817A3EFEDA}" dt="2023-01-16T18:35:10.841" v="12" actId="478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7:28.468" v="26" actId="1076"/>
        <pc:sldMkLst>
          <pc:docMk/>
          <pc:sldMk cId="0" sldId="261"/>
        </pc:sldMkLst>
        <pc:picChg chg="add mod modCrop">
          <ac:chgData name="Юлия Кузнецова" userId="0412b4d8611dbc6e" providerId="LiveId" clId="{9D06A314-3905-424F-9D8D-B2817A3EFEDA}" dt="2023-01-16T18:37:28.468" v="26" actId="1076"/>
          <ac:picMkLst>
            <pc:docMk/>
            <pc:sldMk cId="0" sldId="261"/>
            <ac:picMk id="3" creationId="{E0096E35-D377-47C7-9D41-C9FED7B478ED}"/>
          </ac:picMkLst>
        </pc:picChg>
        <pc:picChg chg="del">
          <ac:chgData name="Юлия Кузнецова" userId="0412b4d8611dbc6e" providerId="LiveId" clId="{9D06A314-3905-424F-9D8D-B2817A3EFEDA}" dt="2023-01-16T18:36:15.668" v="17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6:40.292" v="22" actId="1076"/>
        <pc:sldMkLst>
          <pc:docMk/>
          <pc:sldMk cId="0" sldId="262"/>
        </pc:sldMkLst>
        <pc:picChg chg="del">
          <ac:chgData name="Юлия Кузнецова" userId="0412b4d8611dbc6e" providerId="LiveId" clId="{9D06A314-3905-424F-9D8D-B2817A3EFEDA}" dt="2023-01-16T18:36:19.518" v="18" actId="478"/>
          <ac:picMkLst>
            <pc:docMk/>
            <pc:sldMk cId="0" sldId="262"/>
            <ac:picMk id="3" creationId="{4C86EC66-904E-4E7D-894F-79C47CBDC543}"/>
          </ac:picMkLst>
        </pc:picChg>
        <pc:picChg chg="add mod modCrop">
          <ac:chgData name="Юлия Кузнецова" userId="0412b4d8611dbc6e" providerId="LiveId" clId="{9D06A314-3905-424F-9D8D-B2817A3EFEDA}" dt="2023-01-16T18:36:40.292" v="22" actId="1076"/>
          <ac:picMkLst>
            <pc:docMk/>
            <pc:sldMk cId="0" sldId="262"/>
            <ac:picMk id="4" creationId="{EC896C97-35EE-4C76-B4A7-4063D3EC01B5}"/>
          </ac:picMkLst>
        </pc:picChg>
      </pc:sldChg>
      <pc:sldChg chg="modSp mod">
        <pc:chgData name="Юлия Кузнецова" userId="0412b4d8611dbc6e" providerId="LiveId" clId="{9D06A314-3905-424F-9D8D-B2817A3EFEDA}" dt="2023-01-16T18:40:30.056" v="77" actId="255"/>
        <pc:sldMkLst>
          <pc:docMk/>
          <pc:sldMk cId="0" sldId="273"/>
        </pc:sldMkLst>
        <pc:spChg chg="mod">
          <ac:chgData name="Юлия Кузнецова" userId="0412b4d8611dbc6e" providerId="LiveId" clId="{9D06A314-3905-424F-9D8D-B2817A3EFEDA}" dt="2023-01-16T18:38:28.772" v="50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9D06A314-3905-424F-9D8D-B2817A3EFEDA}" dt="2023-01-16T18:40:30.056" v="77" actId="255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F9D2DBDB-E909-49D6-AC7C-B3E0737C7357}"/>
    <pc:docChg chg="custSel modSld sldOrd">
      <pc:chgData name="Юлия Кузнецова" userId="0412b4d8611dbc6e" providerId="LiveId" clId="{F9D2DBDB-E909-49D6-AC7C-B3E0737C7357}" dt="2023-02-13T19:00:42.963" v="95"/>
      <pc:docMkLst>
        <pc:docMk/>
      </pc:docMkLst>
      <pc:sldChg chg="modSp mod">
        <pc:chgData name="Юлия Кузнецова" userId="0412b4d8611dbc6e" providerId="LiveId" clId="{F9D2DBDB-E909-49D6-AC7C-B3E0737C7357}" dt="2023-02-13T18:57:33.205" v="13" actId="20577"/>
        <pc:sldMkLst>
          <pc:docMk/>
          <pc:sldMk cId="0" sldId="258"/>
        </pc:sldMkLst>
        <pc:spChg chg="mod">
          <ac:chgData name="Юлия Кузнецова" userId="0412b4d8611dbc6e" providerId="LiveId" clId="{F9D2DBDB-E909-49D6-AC7C-B3E0737C7357}" dt="2023-02-13T18:57:33.205" v="13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F9D2DBDB-E909-49D6-AC7C-B3E0737C7357}" dt="2023-02-13T18:58:08.981" v="18" actId="1076"/>
        <pc:sldMkLst>
          <pc:docMk/>
          <pc:sldMk cId="0" sldId="260"/>
        </pc:sldMkLst>
        <pc:picChg chg="del">
          <ac:chgData name="Юлия Кузнецова" userId="0412b4d8611dbc6e" providerId="LiveId" clId="{F9D2DBDB-E909-49D6-AC7C-B3E0737C7357}" dt="2023-02-13T18:57:44.316" v="14" actId="478"/>
          <ac:picMkLst>
            <pc:docMk/>
            <pc:sldMk cId="0" sldId="260"/>
            <ac:picMk id="3" creationId="{0734DE03-4FF2-439F-B197-C5E042B1CEE3}"/>
          </ac:picMkLst>
        </pc:picChg>
        <pc:picChg chg="add mod modCrop">
          <ac:chgData name="Юлия Кузнецова" userId="0412b4d8611dbc6e" providerId="LiveId" clId="{F9D2DBDB-E909-49D6-AC7C-B3E0737C7357}" dt="2023-02-13T18:58:08.981" v="18" actId="1076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F9D2DBDB-E909-49D6-AC7C-B3E0737C7357}" dt="2023-02-13T18:58:39.426" v="23" actId="1076"/>
        <pc:sldMkLst>
          <pc:docMk/>
          <pc:sldMk cId="0" sldId="262"/>
        </pc:sldMkLst>
        <pc:picChg chg="add mod modCrop">
          <ac:chgData name="Юлия Кузнецова" userId="0412b4d8611dbc6e" providerId="LiveId" clId="{F9D2DBDB-E909-49D6-AC7C-B3E0737C7357}" dt="2023-02-13T18:58:39.426" v="23" actId="1076"/>
          <ac:picMkLst>
            <pc:docMk/>
            <pc:sldMk cId="0" sldId="262"/>
            <ac:picMk id="3" creationId="{89639D00-DBCD-45A6-BEB3-FD1DF3957B48}"/>
          </ac:picMkLst>
        </pc:picChg>
        <pc:picChg chg="del">
          <ac:chgData name="Юлия Кузнецова" userId="0412b4d8611dbc6e" providerId="LiveId" clId="{F9D2DBDB-E909-49D6-AC7C-B3E0737C7357}" dt="2023-02-13T18:58:14.597" v="19" actId="478"/>
          <ac:picMkLst>
            <pc:docMk/>
            <pc:sldMk cId="0" sldId="262"/>
            <ac:picMk id="4" creationId="{EC896C97-35EE-4C76-B4A7-4063D3EC01B5}"/>
          </ac:picMkLst>
        </pc:picChg>
      </pc:sldChg>
      <pc:sldChg chg="ord">
        <pc:chgData name="Юлия Кузнецова" userId="0412b4d8611dbc6e" providerId="LiveId" clId="{F9D2DBDB-E909-49D6-AC7C-B3E0737C7357}" dt="2023-02-13T19:00:17.810" v="87"/>
        <pc:sldMkLst>
          <pc:docMk/>
          <pc:sldMk cId="0" sldId="267"/>
        </pc:sldMkLst>
      </pc:sldChg>
      <pc:sldChg chg="ord">
        <pc:chgData name="Юлия Кузнецова" userId="0412b4d8611dbc6e" providerId="LiveId" clId="{F9D2DBDB-E909-49D6-AC7C-B3E0737C7357}" dt="2023-02-13T19:00:22.942" v="89"/>
        <pc:sldMkLst>
          <pc:docMk/>
          <pc:sldMk cId="0" sldId="268"/>
        </pc:sldMkLst>
      </pc:sldChg>
      <pc:sldChg chg="ord">
        <pc:chgData name="Юлия Кузнецова" userId="0412b4d8611dbc6e" providerId="LiveId" clId="{F9D2DBDB-E909-49D6-AC7C-B3E0737C7357}" dt="2023-02-13T19:00:30.940" v="91"/>
        <pc:sldMkLst>
          <pc:docMk/>
          <pc:sldMk cId="0" sldId="269"/>
        </pc:sldMkLst>
      </pc:sldChg>
      <pc:sldChg chg="ord">
        <pc:chgData name="Юлия Кузнецова" userId="0412b4d8611dbc6e" providerId="LiveId" clId="{F9D2DBDB-E909-49D6-AC7C-B3E0737C7357}" dt="2023-02-13T19:00:37.959" v="93"/>
        <pc:sldMkLst>
          <pc:docMk/>
          <pc:sldMk cId="0" sldId="270"/>
        </pc:sldMkLst>
      </pc:sldChg>
      <pc:sldChg chg="ord">
        <pc:chgData name="Юлия Кузнецова" userId="0412b4d8611dbc6e" providerId="LiveId" clId="{F9D2DBDB-E909-49D6-AC7C-B3E0737C7357}" dt="2023-02-13T19:00:42.963" v="95"/>
        <pc:sldMkLst>
          <pc:docMk/>
          <pc:sldMk cId="0" sldId="271"/>
        </pc:sldMkLst>
      </pc:sldChg>
      <pc:sldChg chg="modSp mod">
        <pc:chgData name="Юлия Кузнецова" userId="0412b4d8611dbc6e" providerId="LiveId" clId="{F9D2DBDB-E909-49D6-AC7C-B3E0737C7357}" dt="2023-02-13T19:00:07.719" v="85" actId="113"/>
        <pc:sldMkLst>
          <pc:docMk/>
          <pc:sldMk cId="0" sldId="273"/>
        </pc:sldMkLst>
        <pc:spChg chg="mod">
          <ac:chgData name="Юлия Кузнецова" userId="0412b4d8611dbc6e" providerId="LiveId" clId="{F9D2DBDB-E909-49D6-AC7C-B3E0737C7357}" dt="2023-02-13T18:58:51.778" v="39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F9D2DBDB-E909-49D6-AC7C-B3E0737C7357}" dt="2023-02-13T19:00:07.719" v="85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585898F-FEAC-4F22-87E3-4B8F03FE4873}"/>
    <pc:docChg chg="custSel modSld">
      <pc:chgData name="Юлия Кузнецова" userId="0412b4d8611dbc6e" providerId="LiveId" clId="{2585898F-FEAC-4F22-87E3-4B8F03FE4873}" dt="2023-05-15T19:24:22.042" v="51" actId="313"/>
      <pc:docMkLst>
        <pc:docMk/>
      </pc:docMkLst>
      <pc:sldChg chg="modSp mod">
        <pc:chgData name="Юлия Кузнецова" userId="0412b4d8611dbc6e" providerId="LiveId" clId="{2585898F-FEAC-4F22-87E3-4B8F03FE4873}" dt="2023-05-15T19:21:28.052" v="5" actId="20577"/>
        <pc:sldMkLst>
          <pc:docMk/>
          <pc:sldMk cId="0" sldId="258"/>
        </pc:sldMkLst>
        <pc:spChg chg="mod">
          <ac:chgData name="Юлия Кузнецова" userId="0412b4d8611dbc6e" providerId="LiveId" clId="{2585898F-FEAC-4F22-87E3-4B8F03FE4873}" dt="2023-05-15T19:21:28.052" v="5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585898F-FEAC-4F22-87E3-4B8F03FE4873}" dt="2023-05-15T19:21:59.746" v="10" actId="1076"/>
        <pc:sldMkLst>
          <pc:docMk/>
          <pc:sldMk cId="0" sldId="260"/>
        </pc:sldMkLst>
        <pc:picChg chg="add mod modCrop">
          <ac:chgData name="Юлия Кузнецова" userId="0412b4d8611dbc6e" providerId="LiveId" clId="{2585898F-FEAC-4F22-87E3-4B8F03FE4873}" dt="2023-05-15T19:21:59.746" v="10" actId="1076"/>
          <ac:picMkLst>
            <pc:docMk/>
            <pc:sldMk cId="0" sldId="260"/>
            <ac:picMk id="3" creationId="{311AE325-D68E-42A5-9877-F65B261D0B56}"/>
          </ac:picMkLst>
        </pc:picChg>
        <pc:picChg chg="del">
          <ac:chgData name="Юлия Кузнецова" userId="0412b4d8611dbc6e" providerId="LiveId" clId="{2585898F-FEAC-4F22-87E3-4B8F03FE4873}" dt="2023-05-15T19:21:37.356" v="6" actId="478"/>
          <ac:picMkLst>
            <pc:docMk/>
            <pc:sldMk cId="0" sldId="260"/>
            <ac:picMk id="4" creationId="{106E2528-2210-4F82-B796-F8DC216E83AA}"/>
          </ac:picMkLst>
        </pc:picChg>
      </pc:sldChg>
      <pc:sldChg chg="addSp delSp modSp mod">
        <pc:chgData name="Юлия Кузнецова" userId="0412b4d8611dbc6e" providerId="LiveId" clId="{2585898F-FEAC-4F22-87E3-4B8F03FE4873}" dt="2023-05-15T19:22:39.051" v="16" actId="1076"/>
        <pc:sldMkLst>
          <pc:docMk/>
          <pc:sldMk cId="0" sldId="262"/>
        </pc:sldMkLst>
        <pc:picChg chg="del">
          <ac:chgData name="Юлия Кузнецова" userId="0412b4d8611dbc6e" providerId="LiveId" clId="{2585898F-FEAC-4F22-87E3-4B8F03FE4873}" dt="2023-05-15T19:22:07.923" v="11" actId="478"/>
          <ac:picMkLst>
            <pc:docMk/>
            <pc:sldMk cId="0" sldId="262"/>
            <ac:picMk id="3" creationId="{7B5DDEFD-9303-430C-9141-87965450D783}"/>
          </ac:picMkLst>
        </pc:picChg>
        <pc:picChg chg="add mod modCrop">
          <ac:chgData name="Юлия Кузнецова" userId="0412b4d8611dbc6e" providerId="LiveId" clId="{2585898F-FEAC-4F22-87E3-4B8F03FE4873}" dt="2023-05-15T19:22:39.051" v="16" actId="1076"/>
          <ac:picMkLst>
            <pc:docMk/>
            <pc:sldMk cId="0" sldId="262"/>
            <ac:picMk id="4" creationId="{BD1A32E9-2B3A-48FC-A19A-3FD5E16960EC}"/>
          </ac:picMkLst>
        </pc:picChg>
      </pc:sldChg>
      <pc:sldChg chg="modSp mod">
        <pc:chgData name="Юлия Кузнецова" userId="0412b4d8611dbc6e" providerId="LiveId" clId="{2585898F-FEAC-4F22-87E3-4B8F03FE4873}" dt="2023-05-15T19:24:22.042" v="51" actId="313"/>
        <pc:sldMkLst>
          <pc:docMk/>
          <pc:sldMk cId="0" sldId="273"/>
        </pc:sldMkLst>
        <pc:spChg chg="mod">
          <ac:chgData name="Юлия Кузнецова" userId="0412b4d8611dbc6e" providerId="LiveId" clId="{2585898F-FEAC-4F22-87E3-4B8F03FE4873}" dt="2023-05-15T19:22:54.732" v="32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585898F-FEAC-4F22-87E3-4B8F03FE4873}" dt="2023-05-15T19:24:22.042" v="51" actId="313"/>
          <ac:spMkLst>
            <pc:docMk/>
            <pc:sldMk cId="0" sldId="273"/>
            <ac:spMk id="15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f-audit.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udit-ltd@yandex.r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в рамках проекта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«Информационная поддержка НКО: налогообложение и бухгалтерский учёт. Этап V»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1AE325-D68E-42A5-9877-F65B261D0B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225" b="6047"/>
          <a:stretch/>
        </p:blipFill>
        <p:spPr>
          <a:xfrm>
            <a:off x="0" y="866553"/>
            <a:ext cx="12192000" cy="512489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096E35-D377-47C7-9D41-C9FED7B478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294" b="6202"/>
          <a:stretch/>
        </p:blipFill>
        <p:spPr>
          <a:xfrm>
            <a:off x="0" y="839972"/>
            <a:ext cx="12192000" cy="517805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1A32E9-2B3A-48FC-A19A-3FD5E16960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606" b="5891"/>
          <a:stretch/>
        </p:blipFill>
        <p:spPr>
          <a:xfrm>
            <a:off x="0" y="839971"/>
            <a:ext cx="12192000" cy="517805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125730"/>
            <a:ext cx="11709800" cy="60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59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май - июнь 2023 г.</a:t>
            </a:r>
            <a:endParaRPr sz="3359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381000" y="483499"/>
            <a:ext cx="11430000" cy="550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ru-RU" sz="2200" b="1" i="0" dirty="0">
                <a:solidFill>
                  <a:schemeClr val="tx1"/>
                </a:solidFill>
                <a:effectLst/>
                <a:latin typeface="Ubuntu"/>
              </a:rPr>
              <a:t>23.05.2023. г. Москва. 195-й вебинар «Создание и автоматизация управленческого учета в НКО». </a:t>
            </a:r>
            <a:r>
              <a:rPr lang="ru-RU" sz="2200" i="0" dirty="0">
                <a:solidFill>
                  <a:schemeClr val="tx1"/>
                </a:solidFill>
                <a:effectLst/>
                <a:latin typeface="Ubuntu"/>
              </a:rPr>
              <a:t>Эксперты – </a:t>
            </a:r>
            <a:r>
              <a:rPr lang="ru-RU" sz="2200" b="1" i="0" dirty="0">
                <a:solidFill>
                  <a:schemeClr val="tx1"/>
                </a:solidFill>
                <a:effectLst/>
                <a:latin typeface="Ubuntu"/>
              </a:rPr>
              <a:t>Петрова Оксана Викторовна</a:t>
            </a:r>
            <a:r>
              <a:rPr lang="ru-RU" sz="2200" i="0" dirty="0">
                <a:solidFill>
                  <a:schemeClr val="tx1"/>
                </a:solidFill>
                <a:effectLst/>
                <a:latin typeface="Ubuntu"/>
              </a:rPr>
              <a:t>, экономист, тренер и консультант по финансовому менеджменту и бюджетированию в НКО, консультант по организационной структуре НКО, директор благотворительного фонда «Добрый город Петербург» (http://dobrygorodspb.ru/), и Быкова Ольга, финансовый менеджер благотворительного фонда «Добрый город Петербург». </a:t>
            </a:r>
          </a:p>
          <a:p>
            <a:pPr marL="342900" indent="-342900" algn="l">
              <a:buFontTx/>
              <a:buChar char="-"/>
            </a:pPr>
            <a:r>
              <a:rPr lang="ru-RU" sz="2200" b="1" i="0" dirty="0">
                <a:solidFill>
                  <a:schemeClr val="tx1"/>
                </a:solidFill>
                <a:effectLst/>
                <a:latin typeface="Ubuntu"/>
              </a:rPr>
              <a:t>30.05.2023.  г. Москва. 196-й вебинар «Предоставление благотворительной помощи и пожертвований физическим и юридическим лицам: правовые и налоговые аспекты». </a:t>
            </a:r>
            <a:r>
              <a:rPr lang="ru-RU" sz="2200" i="0" dirty="0">
                <a:solidFill>
                  <a:schemeClr val="tx1"/>
                </a:solidFill>
                <a:effectLst/>
                <a:latin typeface="Ubuntu"/>
              </a:rPr>
              <a:t>Эксперт – </a:t>
            </a:r>
            <a:r>
              <a:rPr lang="ru-RU" sz="2200" b="1" i="0" dirty="0" err="1">
                <a:solidFill>
                  <a:schemeClr val="tx1"/>
                </a:solidFill>
                <a:effectLst/>
                <a:latin typeface="Ubuntu"/>
              </a:rPr>
              <a:t>Толмасова</a:t>
            </a:r>
            <a:r>
              <a:rPr lang="ru-RU" sz="2200" b="1" i="0" dirty="0">
                <a:solidFill>
                  <a:schemeClr val="tx1"/>
                </a:solidFill>
                <a:effectLst/>
                <a:latin typeface="Ubuntu"/>
              </a:rPr>
              <a:t> Алла Константиновна</a:t>
            </a:r>
            <a:r>
              <a:rPr lang="ru-RU" sz="2200" i="0" dirty="0">
                <a:solidFill>
                  <a:schemeClr val="tx1"/>
                </a:solidFill>
                <a:effectLst/>
                <a:latin typeface="Ubuntu"/>
              </a:rPr>
              <a:t>, юрист, эксперт Ассоциации “Клуб бухгалтеров и аудиторов некоммерческих организаций”. </a:t>
            </a:r>
          </a:p>
          <a:p>
            <a:pPr marL="342900" indent="-342900" algn="l">
              <a:buFontTx/>
              <a:buChar char="-"/>
            </a:pPr>
            <a:r>
              <a:rPr lang="ru-RU" sz="2200" b="1" i="0" dirty="0">
                <a:solidFill>
                  <a:schemeClr val="tx1"/>
                </a:solidFill>
                <a:effectLst/>
                <a:latin typeface="Ubuntu"/>
              </a:rPr>
              <a:t>06.06.2023.  г. Москва. 197-й вебинар «Сбор пожертвований в цифровой валюте (практики, стандарты оформления, отчётности, риски, налогообложение, позиции государственных органов)». </a:t>
            </a:r>
            <a:r>
              <a:rPr lang="ru-RU" sz="2200" i="0" dirty="0">
                <a:solidFill>
                  <a:schemeClr val="tx1"/>
                </a:solidFill>
                <a:effectLst/>
                <a:latin typeface="Ubuntu"/>
              </a:rPr>
              <a:t>Эксперт – </a:t>
            </a:r>
            <a:r>
              <a:rPr lang="ru-RU" sz="2200" b="1" i="0" dirty="0">
                <a:solidFill>
                  <a:schemeClr val="tx1"/>
                </a:solidFill>
                <a:effectLst/>
                <a:latin typeface="Ubuntu"/>
              </a:rPr>
              <a:t>Воробьёв Константин Олегович </a:t>
            </a:r>
            <a:r>
              <a:rPr lang="ru-RU" sz="2200" i="0" dirty="0">
                <a:solidFill>
                  <a:schemeClr val="tx1"/>
                </a:solidFill>
                <a:effectLst/>
                <a:latin typeface="Ubuntu"/>
              </a:rPr>
              <a:t>— юрист фонда «Нужна помощь». </a:t>
            </a:r>
          </a:p>
          <a:p>
            <a:pPr marL="342900" indent="-342900" algn="l">
              <a:buFontTx/>
              <a:buChar char="-"/>
            </a:pPr>
            <a:r>
              <a:rPr lang="ru-RU" sz="2200" b="1" i="0" dirty="0">
                <a:solidFill>
                  <a:schemeClr val="tx1"/>
                </a:solidFill>
                <a:effectLst/>
                <a:latin typeface="Ubuntu"/>
              </a:rPr>
              <a:t>13.06.2023. г. Москва. 198-й вебинар «Ответы на вопросы по </a:t>
            </a:r>
            <a:r>
              <a:rPr lang="ru-RU" sz="2200" b="1" i="0" dirty="0" err="1">
                <a:solidFill>
                  <a:schemeClr val="tx1"/>
                </a:solidFill>
                <a:effectLst/>
                <a:latin typeface="Ubuntu"/>
              </a:rPr>
              <a:t>бухгалтерcкому</a:t>
            </a:r>
            <a:r>
              <a:rPr lang="ru-RU" sz="2200" b="1" i="0" dirty="0">
                <a:solidFill>
                  <a:schemeClr val="tx1"/>
                </a:solidFill>
                <a:effectLst/>
                <a:latin typeface="Ubuntu"/>
              </a:rPr>
              <a:t> учёту и налогообложению» для руководителей, бухгалтеров и активистов СО НКО».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2952750" y="2737486"/>
            <a:ext cx="6286500" cy="113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Times New Roman"/>
              <a:buNone/>
            </a:pPr>
            <a:r>
              <a:rPr lang="ru-RU" sz="2880">
                <a:latin typeface="Times New Roman"/>
                <a:ea typeface="Times New Roman"/>
                <a:cs typeface="Times New Roman"/>
                <a:sym typeface="Times New Roman"/>
              </a:rPr>
              <a:t>при финансовой поддержке Фонда президентских грантов</a:t>
            </a:r>
            <a:endParaRPr sz="19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2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8247" y="771526"/>
            <a:ext cx="2175510" cy="172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8596" y="4293871"/>
            <a:ext cx="4194810" cy="1131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4" y="1684022"/>
            <a:ext cx="10023512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194-й вебинар Ассоциации "КБА НКО" 16.05.2023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«Ответы на вопросы по </a:t>
            </a:r>
            <a:r>
              <a:rPr lang="ru-RU" sz="2520" b="1" i="0" u="none" strike="noStrike" cap="none" dirty="0" err="1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бухгалтерcкому</a:t>
            </a: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 учёту и налогообложению»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2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рамках проекта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«Информационная поддержка НКО: налогообложение и бухгалтерский учёт. Этап V»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 использованием гранта Президента Российской Федерации на развитие гражданского общества, предоставленного Фондом президентских грантов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Гамольский Павел Юрьевич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13"/>
          <p:cNvSpPr txBox="1">
            <a:spLocks noGrp="1"/>
          </p:cNvSpPr>
          <p:nvPr>
            <p:ph type="body" idx="1"/>
          </p:nvPr>
        </p:nvSpPr>
        <p:spPr>
          <a:xfrm>
            <a:off x="1919288" y="1700214"/>
            <a:ext cx="8424862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</a:pPr>
            <a:r>
              <a:rPr lang="ru-RU" sz="5500">
                <a:latin typeface="Times New Roman"/>
                <a:ea typeface="Times New Roman"/>
                <a:cs typeface="Times New Roman"/>
                <a:sym typeface="Times New Roman"/>
              </a:rPr>
              <a:t>Президент Ассоциации  “Клуб бухгалтеров и аудиторов некоммерческих организаций”</a:t>
            </a:r>
            <a:endParaRPr sz="5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13"/>
          <p:cNvSpPr txBox="1">
            <a:spLocks noGrp="1"/>
          </p:cNvSpPr>
          <p:nvPr>
            <p:ph type="body" idx="2"/>
          </p:nvPr>
        </p:nvSpPr>
        <p:spPr>
          <a:xfrm>
            <a:off x="8040688" y="5589588"/>
            <a:ext cx="2025650" cy="12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Григорий Николаевич Неверов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14"/>
          <p:cNvSpPr txBox="1">
            <a:spLocks noGrp="1"/>
          </p:cNvSpPr>
          <p:nvPr>
            <p:ph type="body" idx="1"/>
          </p:nvPr>
        </p:nvSpPr>
        <p:spPr>
          <a:xfrm>
            <a:off x="1847851" y="1628775"/>
            <a:ext cx="8640763" cy="489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директор ООО «</a:t>
            </a:r>
            <a:r>
              <a:rPr lang="ru-RU" sz="2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РТФ-Аудит</a:t>
            </a: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С 2002 года  компания предоставляет некоммерческим организациям: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аудиторские услуги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ведение бухгалтерского учёта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расчёт налогов и кадровый учёт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заполнение форм отчётности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разовое или абонентское консультирование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 i="1">
                <a:latin typeface="Times New Roman"/>
                <a:ea typeface="Times New Roman"/>
                <a:cs typeface="Times New Roman"/>
                <a:sym typeface="Times New Roman"/>
              </a:rPr>
              <a:t>Сайт:  </a:t>
            </a:r>
            <a:r>
              <a:rPr lang="ru-RU" sz="3300" b="1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rtf-audit.ru</a:t>
            </a:r>
            <a:endParaRPr sz="33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4" name="Google Shape;184;p14">
            <a:hlinkClick r:id="rId3"/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994775" y="5300663"/>
            <a:ext cx="1233488" cy="1198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Людмила Николаевна Савкова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15"/>
          <p:cNvSpPr txBox="1">
            <a:spLocks noGrp="1"/>
          </p:cNvSpPr>
          <p:nvPr>
            <p:ph type="body" idx="1"/>
          </p:nvPr>
        </p:nvSpPr>
        <p:spPr>
          <a:xfrm>
            <a:off x="1847056" y="1431132"/>
            <a:ext cx="8497887" cy="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 ООО “Мета-консалтинг”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1" name="Google Shape;191;p1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51378" y="2080419"/>
            <a:ext cx="7889241" cy="4661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Маргарита Игоревна Шаронова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>
            <a:off x="1847850" y="1700214"/>
            <a:ext cx="8496300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</a:t>
            </a:r>
            <a:r>
              <a:rPr lang="ru-RU" sz="3700" b="1">
                <a:latin typeface="Times New Roman"/>
                <a:ea typeface="Times New Roman"/>
                <a:cs typeface="Times New Roman"/>
                <a:sym typeface="Times New Roman"/>
              </a:rPr>
              <a:t>ООО “Первая аудиторская компания”</a:t>
            </a:r>
            <a:endParaRPr sz="3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Компания действует с 1998 г.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Аудит, семинары, консультации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Контакты: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E-mail: </a:t>
            </a:r>
            <a:r>
              <a:rPr lang="ru-RU" sz="3700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audit-ltd@yandex.ru</a:t>
            </a:r>
            <a:endParaRPr sz="37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Телефон:  (910) 392-55-93</a:t>
            </a: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16"/>
          <p:cNvSpPr txBox="1">
            <a:spLocks noGrp="1"/>
          </p:cNvSpPr>
          <p:nvPr>
            <p:ph type="body" idx="2"/>
          </p:nvPr>
        </p:nvSpPr>
        <p:spPr>
          <a:xfrm>
            <a:off x="7824788" y="5516564"/>
            <a:ext cx="2241550" cy="13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Клубов (Великий Новгород, Екатеринбург, Ижевск, Казань, Нижний Новгород, Пенза, Ленинградская область, Саратов, Севастополь, Симферополь, Ульяновск, Хабаровск)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522</Words>
  <Application>Microsoft Office PowerPoint</Application>
  <PresentationFormat>Широкоэкранный</PresentationFormat>
  <Paragraphs>68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Ubuntu</vt:lpstr>
      <vt:lpstr>Тема Office</vt:lpstr>
      <vt:lpstr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учёт. Этап V»</vt:lpstr>
      <vt:lpstr>при финансовой поддержке Фонда президентских грантов</vt:lpstr>
      <vt:lpstr>Презентация PowerPoint</vt:lpstr>
      <vt:lpstr>Презентация PowerPoint</vt:lpstr>
      <vt:lpstr>Гамольский Павел Юрьевич</vt:lpstr>
      <vt:lpstr>Григорий Николаевич Неверов</vt:lpstr>
      <vt:lpstr>Людмила Николаевна Савкова</vt:lpstr>
      <vt:lpstr>Маргарита Игоревна Шаронова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Юлия Кузнецова</cp:lastModifiedBy>
  <cp:revision>24</cp:revision>
  <dcterms:created xsi:type="dcterms:W3CDTF">2018-02-27T19:33:59Z</dcterms:created>
  <dcterms:modified xsi:type="dcterms:W3CDTF">2023-05-15T19:24:30Z</dcterms:modified>
</cp:coreProperties>
</file>