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5-10T19:21:32.631" v="828" actId="20577"/>
      <pc:docMkLst>
        <pc:docMk/>
      </pc:docMkLst>
      <pc:sldChg chg="modSp mod">
        <pc:chgData name="Юлия Кузнецова" userId="0412b4d8611dbc6e" providerId="LiveId" clId="{C58DEC32-E898-4D95-A9ED-1F5B26B1F2EE}" dt="2023-05-10T19:18:47.353" v="813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5-10T19:18:47.353" v="8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5-10T19:20:16.716" v="822" actId="1076"/>
        <pc:sldMkLst>
          <pc:docMk/>
          <pc:sldMk cId="0" sldId="260"/>
        </pc:sldMkLst>
        <pc:picChg chg="add mod modCrop">
          <ac:chgData name="Юлия Кузнецова" userId="0412b4d8611dbc6e" providerId="LiveId" clId="{C58DEC32-E898-4D95-A9ED-1F5B26B1F2EE}" dt="2023-05-10T19:20:16.716" v="822" actId="1076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5-10T19:21:11.174" v="82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mod modCrop">
          <ac:chgData name="Юлия Кузнецова" userId="0412b4d8611dbc6e" providerId="LiveId" clId="{C58DEC32-E898-4D95-A9ED-1F5B26B1F2EE}" dt="2023-05-10T19:21:11.174" v="827" actId="1076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ord">
        <pc:chgData name="Юлия Кузнецова" userId="0412b4d8611dbc6e" providerId="LiveId" clId="{C58DEC32-E898-4D95-A9ED-1F5B26B1F2EE}" dt="2023-02-06T19:38:45.991" v="498"/>
        <pc:sldMkLst>
          <pc:docMk/>
          <pc:sldMk cId="0" sldId="267"/>
        </pc:sldMkLst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5-10T19:19:38.928" v="817" actId="20577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5-10T19:19:15.117" v="814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5-10T19:19:38.928" v="817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5-10T19:21:32.631" v="828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4-24T19:06:46.452" v="79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5-10T19:21:32.631" v="828" actId="20577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май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>
                <a:solidFill>
                  <a:schemeClr val="tx1"/>
                </a:solidFill>
                <a:effectLst/>
                <a:latin typeface="Ubuntu"/>
              </a:rPr>
              <a:t>16.05.2023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.  г. Москва. 194-й вебинар 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</a:t>
            </a:r>
            <a:endParaRPr lang="ru-RU" sz="2400" dirty="0">
              <a:solidFill>
                <a:schemeClr val="tx1"/>
              </a:solidFill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23.05.2023. г. Москва. 195-й вебинар «Создание и автоматизация управленческого учета в НКО».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Петрова Оксана Викторовна, экономист, тренер и консультант по финансовому менеджменту и бюджетированию в НКО, консультант по организационной структуре НКО, директор благотворительного фонда «Добрый город Петербург» (http://dobrygorodspb.ru/), и Быкова Ольга, финансовый менеджер благотворительного фонда «Добрый город Петербург».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30.05.2023.  г. Москва. 196-й вебинар «Предоставление благотворительной помощи и пожертвований физическим и юридическим лицам: правовые и налоговые аспекты».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Толмасова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Алла Константиновна, юрист, эксперт Ассоциации “Клуб бухгалтеров и аудиторов некоммерческих организаций”.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193-й вебинар Ассоциации "КБА НКО" 11.05.2023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«Уставная и приносящая доход деятельность в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1578161" y="33053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Селитраров</a:t>
            </a:r>
            <a:r>
              <a:rPr lang="ru-RU" sz="3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Артём Станиславович</a:t>
            </a:r>
            <a:endParaRPr sz="3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046033" y="1636419"/>
            <a:ext cx="10685721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latin typeface="Times New Roman"/>
                <a:ea typeface="Times New Roman"/>
                <a:cs typeface="Times New Roman"/>
                <a:sym typeface="Times New Roman"/>
              </a:rPr>
              <a:t>Директор Центра правовой и учебно-методической поддержки социальных инициатив Урала «Третий сектор» (Екатеринбург). 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A8E623-E0AB-48F8-8E05-B94EE3D62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3" b="5582"/>
          <a:stretch/>
        </p:blipFill>
        <p:spPr>
          <a:xfrm>
            <a:off x="0" y="818707"/>
            <a:ext cx="12192000" cy="5220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581F70-7871-4FAA-A43C-1EA4F8154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40" b="5426"/>
          <a:stretch/>
        </p:blipFill>
        <p:spPr>
          <a:xfrm>
            <a:off x="0" y="808074"/>
            <a:ext cx="12192000" cy="52418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396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 Селитраров Артём Станиславович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36</cp:revision>
  <dcterms:created xsi:type="dcterms:W3CDTF">2018-02-27T19:33:59Z</dcterms:created>
  <dcterms:modified xsi:type="dcterms:W3CDTF">2023-05-10T19:21:36Z</dcterms:modified>
</cp:coreProperties>
</file>