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4-24T19:07:15.506" v="803" actId="20577"/>
      <pc:docMkLst>
        <pc:docMk/>
      </pc:docMkLst>
      <pc:sldChg chg="modSp mod">
        <pc:chgData name="Юлия Кузнецова" userId="0412b4d8611dbc6e" providerId="LiveId" clId="{C58DEC32-E898-4D95-A9ED-1F5B26B1F2EE}" dt="2023-04-24T19:05:02.616" v="780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4-24T19:05:02.616" v="780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4-24T19:05:55.311" v="790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mod modCrop">
          <ac:chgData name="Юлия Кузнецова" userId="0412b4d8611dbc6e" providerId="LiveId" clId="{C58DEC32-E898-4D95-A9ED-1F5B26B1F2EE}" dt="2023-04-24T19:05:55.311" v="790" actId="1076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4-24T19:06:33.181" v="79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mod modCrop">
          <ac:chgData name="Юлия Кузнецова" userId="0412b4d8611dbc6e" providerId="LiveId" clId="{C58DEC32-E898-4D95-A9ED-1F5B26B1F2EE}" dt="2023-04-24T19:06:33.181" v="797" actId="1076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4-24T19:05:27.338" v="785" actId="20577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4-24T19:05:17.119" v="781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4-24T19:05:27.338" v="785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4-24T19:07:15.506" v="803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4-24T19:06:46.452" v="79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4-24T19:07:15.506" v="803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май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11.05.2023. г. Москва. 193-й вебинар «Уставная и приносящая доход деятельность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—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16.05.2023.  г. Москва. 194-й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</a:t>
            </a:r>
            <a:endParaRPr lang="ru-RU" sz="2400" dirty="0">
              <a:solidFill>
                <a:schemeClr val="tx1"/>
              </a:solidFill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23.05.2023. г. Москва. 195-й вебинар «Создание и автоматизация управленческого учета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Петрова Оксана Викторовна,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(http://dobrygorodspb.ru/), и Быкова Ольга, финансовый менеджер благотворительного фонда «Добрый город Петербург».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30.05.2023.  г. Москва. 196-й вебинар «Предоставление благотворительной помощи и пожертвований физическим и юридическим лицам: правовые и налоговые аспекты».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Толмасова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Алла Константиновна, юрист, эксперт Ассоциации “Клуб бухгалтеров и аудиторов некоммерческих организаций”.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192-й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.04.2023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«Обзор юридических новшеств в сфере НКО в 2023 г.»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578161" y="33053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Тополева-</a:t>
            </a:r>
            <a:r>
              <a:rPr lang="ru-RU" sz="30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Солдунова</a:t>
            </a:r>
            <a:r>
              <a:rPr lang="ru-RU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Надежда Валерьевна </a:t>
            </a:r>
            <a:endParaRPr sz="3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Юрист, независимый эксперт в сфере НКО.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C11910-C620-45F1-B226-F44861BC0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6046"/>
          <a:stretch/>
        </p:blipFill>
        <p:spPr>
          <a:xfrm>
            <a:off x="0" y="829339"/>
            <a:ext cx="12192000" cy="5199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2A4A7-BDC2-4686-B9B5-32CDDBC9F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49" b="6512"/>
          <a:stretch/>
        </p:blipFill>
        <p:spPr>
          <a:xfrm>
            <a:off x="0" y="855920"/>
            <a:ext cx="12192000" cy="5146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428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Тополева-Солдунова Надежда Валерьевна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2023-04-24T19:07:26Z</dcterms:modified>
</cp:coreProperties>
</file>