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4-18T06:43:39.408" v="772" actId="20577"/>
      <pc:docMkLst>
        <pc:docMk/>
      </pc:docMkLst>
      <pc:sldChg chg="modSp mod">
        <pc:chgData name="Юлия Кузнецова" userId="0412b4d8611dbc6e" providerId="LiveId" clId="{C58DEC32-E898-4D95-A9ED-1F5B26B1F2EE}" dt="2023-04-18T06:41:03.970" v="732" actId="313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4-18T06:41:03.970" v="732" actId="313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4-18T06:42:16.991" v="745" actId="1076"/>
        <pc:sldMkLst>
          <pc:docMk/>
          <pc:sldMk cId="0" sldId="260"/>
        </pc:sldMkLst>
        <pc:picChg chg="add mod modCrop">
          <ac:chgData name="Юлия Кузнецова" userId="0412b4d8611dbc6e" providerId="LiveId" clId="{C58DEC32-E898-4D95-A9ED-1F5B26B1F2EE}" dt="2023-04-18T06:42:16.991" v="745" actId="1076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4-18T06:42:39.849" v="750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mod modCrop">
          <ac:chgData name="Юлия Кузнецова" userId="0412b4d8611dbc6e" providerId="LiveId" clId="{C58DEC32-E898-4D95-A9ED-1F5B26B1F2EE}" dt="2023-04-18T06:42:39.849" v="750" actId="1076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4-18T06:41:46.560" v="740" actId="20577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4-18T06:41:30.284" v="736" actId="255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4-18T06:41:46.560" v="740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4-18T06:43:39.408" v="772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4-18T06:42:51.778" v="758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4-18T06:43:39.408" v="772" actId="2057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апрель – май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25.04.2023. г. Москва. 192-й вебинар «Обзор юридических новшеств в сфере НКО в 2023 г.»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. Эксперт – Тополева-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11.05.2023. г. Москва. 193-й вебинар «Уставная и приносящая доход деятельность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—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16.05.2023.  г. Москва. 194-й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</a:t>
            </a:r>
            <a:endParaRPr lang="ru-RU" sz="2400" dirty="0">
              <a:solidFill>
                <a:schemeClr val="tx1"/>
              </a:solidFill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23.05.2023. г. Москва. 195-й вебинар «Создание и автоматизация управленческого учета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Петрова Оксана Викторовна, экономист, тренер и консультант по финансовому менеджменту и бюджетированию в НКО, консультант по организационной структуре НКО, директор благотворительного фонда «Добрый город Петербург» (http://dobrygorodspb.ru/), и Быкова Ольга, финансовый менеджер благотворительного фонда «Добрый город Петербург».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191-й вебинар Ассоциации "КБА НКО" 18.04.2023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"ФСБУ 28/2023 "Инвентаризация", в т.ч. в НКО«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578161" y="33053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Верещагин Сергей Александрович </a:t>
            </a:r>
            <a:endParaRPr sz="3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046033" y="1636419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Автор книг «Основные средства: новый порядок учёта (ЭКСМО)», «Филиалы организаций (Налоговый вестник)» и др., а также многих публикаций (с 1997 г.) по бухгалтерскому учёту и налогообложению в Экономике и жизни, Финансовой газете, Российском налоговом курьере, Бухгалтерском вестнике, Налоговом вестнике, Бухгалтерском учёте и других специализированных СМИ. Лектор, с многолетним опытом практики и преподавания.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D5B10F-E96E-4E0A-982D-7874BB2E4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4" b="5892"/>
          <a:stretch/>
        </p:blipFill>
        <p:spPr>
          <a:xfrm>
            <a:off x="0" y="861236"/>
            <a:ext cx="12192000" cy="51355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254AE-1B51-49BD-BAEC-0CCF3D1E9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514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Верещагин Сергей Александрович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2023-04-18T06:43:44Z</dcterms:modified>
</cp:coreProperties>
</file>