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6E2528-2210-4F82-B796-F8DC216E8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b="5736"/>
          <a:stretch/>
        </p:blipFill>
        <p:spPr>
          <a:xfrm>
            <a:off x="0" y="829339"/>
            <a:ext cx="12192000" cy="51993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5DDEFD-9303-430C-9141-87965450D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4" b="6356"/>
          <a:stretch/>
        </p:blipFill>
        <p:spPr>
          <a:xfrm>
            <a:off x="0" y="866553"/>
            <a:ext cx="12192000" cy="51248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апрель – май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83499"/>
            <a:ext cx="114300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18.04.2023. г. Москва. 191-й вебинар «ФСБУ 28/2023 «Инвентаризация», в т.ч. в НКО».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Верещагин Сергей Александрович – 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Автор книг «Основные средства: новый порядок учёта (ЭКСМО)», «Филиалы организаций (Налоговый вестник)» и др., а также многих публикаций (с 1997 г.) по бухгалтерскому учёту и налогообложению в Экономике и жизни, Финансовой газете, Российском </a:t>
            </a:r>
            <a:r>
              <a:rPr lang="ru-RU" sz="2200" i="0">
                <a:solidFill>
                  <a:schemeClr val="tx1"/>
                </a:solidFill>
                <a:effectLst/>
                <a:latin typeface="Ubuntu"/>
              </a:rPr>
              <a:t>налоговом курьере и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др.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25.04.2023. г. Москва. 192-й вебинар «Обзор юридических новшеств в сфере НКО в 2023 г.».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Тополева-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11.05.2023. г. Москва. 193-й вебинар «Уставная и приносящая доход деятельность в НКО».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—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16.05.2023.  г. Москва. 194-й вебинар 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190-й вебинар Ассоциации "КБА НКО" 11.04.2023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545</Words>
  <Application>Microsoft Office PowerPoint</Application>
  <PresentationFormat>Широкоэкранный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24</cp:revision>
  <dcterms:created xsi:type="dcterms:W3CDTF">2018-02-27T19:33:59Z</dcterms:created>
  <dcterms:modified xsi:type="dcterms:W3CDTF">2023-04-10T18:55:02Z</dcterms:modified>
</cp:coreProperties>
</file>