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58DEC32-E898-4D95-A9ED-1F5B26B1F2EE}"/>
    <pc:docChg chg="undo custSel addSld delSld modSld sldOrd">
      <pc:chgData name="Юлия Кузнецова" userId="0412b4d8611dbc6e" providerId="LiveId" clId="{C58DEC32-E898-4D95-A9ED-1F5B26B1F2EE}" dt="2023-04-03T18:59:28.236" v="718" actId="255"/>
      <pc:docMkLst>
        <pc:docMk/>
      </pc:docMkLst>
      <pc:sldChg chg="modSp mod">
        <pc:chgData name="Юлия Кузнецова" userId="0412b4d8611dbc6e" providerId="LiveId" clId="{C58DEC32-E898-4D95-A9ED-1F5B26B1F2EE}" dt="2023-04-03T18:57:13.678" v="699" actId="20577"/>
        <pc:sldMkLst>
          <pc:docMk/>
          <pc:sldMk cId="0" sldId="258"/>
        </pc:sldMkLst>
        <pc:spChg chg="mod">
          <ac:chgData name="Юлия Кузнецова" userId="0412b4d8611dbc6e" providerId="LiveId" clId="{C58DEC32-E898-4D95-A9ED-1F5B26B1F2EE}" dt="2023-04-03T18:57:13.678" v="699" actId="20577"/>
          <ac:spMkLst>
            <pc:docMk/>
            <pc:sldMk cId="0" sldId="258"/>
            <ac:spMk id="116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2-12-22T20:38:27.179" v="228" actId="27636"/>
        <pc:sldMkLst>
          <pc:docMk/>
          <pc:sldMk cId="0" sldId="259"/>
        </pc:sldMkLst>
        <pc:spChg chg="mod">
          <ac:chgData name="Юлия Кузнецова" userId="0412b4d8611dbc6e" providerId="LiveId" clId="{C58DEC32-E898-4D95-A9ED-1F5B26B1F2EE}" dt="2022-12-22T20:38:27.179" v="228" actId="27636"/>
          <ac:spMkLst>
            <pc:docMk/>
            <pc:sldMk cId="0" sldId="259"/>
            <ac:spMk id="121" creationId="{00000000-0000-0000-0000-000000000000}"/>
          </ac:spMkLst>
        </pc:spChg>
      </pc:sldChg>
      <pc:sldChg chg="addSp delSp modSp mod">
        <pc:chgData name="Юлия Кузнецова" userId="0412b4d8611dbc6e" providerId="LiveId" clId="{C58DEC32-E898-4D95-A9ED-1F5B26B1F2EE}" dt="2023-04-03T18:58:31.956" v="711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C58DEC32-E898-4D95-A9ED-1F5B26B1F2EE}" dt="2023-01-10T18:59:42.381" v="243" actId="478"/>
          <ac:picMkLst>
            <pc:docMk/>
            <pc:sldMk cId="0" sldId="260"/>
            <ac:picMk id="3" creationId="{1484F784-75B0-4598-8F21-7A5AA37F1C6C}"/>
          </ac:picMkLst>
        </pc:picChg>
        <pc:picChg chg="add del mod modCrop">
          <ac:chgData name="Юлия Кузнецова" userId="0412b4d8611dbc6e" providerId="LiveId" clId="{C58DEC32-E898-4D95-A9ED-1F5B26B1F2EE}" dt="2023-03-20T19:22:14.380" v="628" actId="478"/>
          <ac:picMkLst>
            <pc:docMk/>
            <pc:sldMk cId="0" sldId="260"/>
            <ac:picMk id="3" creationId="{3EDDA2DA-61D4-427E-BF16-5F754850A466}"/>
          </ac:picMkLst>
        </pc:picChg>
        <pc:picChg chg="add del mod modCrop">
          <ac:chgData name="Юлия Кузнецова" userId="0412b4d8611dbc6e" providerId="LiveId" clId="{C58DEC32-E898-4D95-A9ED-1F5B26B1F2EE}" dt="2022-12-15T22:18:31.225" v="173" actId="478"/>
          <ac:picMkLst>
            <pc:docMk/>
            <pc:sldMk cId="0" sldId="260"/>
            <ac:picMk id="3" creationId="{71242CA4-D622-480D-908D-63D639FCE363}"/>
          </ac:picMkLst>
        </pc:picChg>
        <pc:picChg chg="del">
          <ac:chgData name="Юлия Кузнецова" userId="0412b4d8611dbc6e" providerId="LiveId" clId="{C58DEC32-E898-4D95-A9ED-1F5B26B1F2EE}" dt="2022-11-28T18:40:35.050" v="6" actId="478"/>
          <ac:picMkLst>
            <pc:docMk/>
            <pc:sldMk cId="0" sldId="260"/>
            <ac:picMk id="3" creationId="{99901E41-830B-40E1-AEE7-A8F6CEA95E4D}"/>
          </ac:picMkLst>
        </pc:picChg>
        <pc:picChg chg="add del mod modCrop">
          <ac:chgData name="Юлия Кузнецова" userId="0412b4d8611dbc6e" providerId="LiveId" clId="{C58DEC32-E898-4D95-A9ED-1F5B26B1F2EE}" dt="2023-02-20T18:40:43.857" v="511" actId="478"/>
          <ac:picMkLst>
            <pc:docMk/>
            <pc:sldMk cId="0" sldId="260"/>
            <ac:picMk id="3" creationId="{A932DC33-C5F3-45D2-BA7A-58593E03FE53}"/>
          </ac:picMkLst>
        </pc:picChg>
        <pc:picChg chg="add del mod modCrop">
          <ac:chgData name="Юлия Кузнецова" userId="0412b4d8611dbc6e" providerId="LiveId" clId="{C58DEC32-E898-4D95-A9ED-1F5B26B1F2EE}" dt="2023-01-31T19:44:38.267" v="427" actId="478"/>
          <ac:picMkLst>
            <pc:docMk/>
            <pc:sldMk cId="0" sldId="260"/>
            <ac:picMk id="3" creationId="{AF5B3B62-DF1E-4631-9A82-F255AC92E9BF}"/>
          </ac:picMkLst>
        </pc:picChg>
        <pc:picChg chg="add del mod modCrop">
          <ac:chgData name="Юлия Кузнецова" userId="0412b4d8611dbc6e" providerId="LiveId" clId="{C58DEC32-E898-4D95-A9ED-1F5B26B1F2EE}" dt="2023-04-03T18:57:57.875" v="707" actId="478"/>
          <ac:picMkLst>
            <pc:docMk/>
            <pc:sldMk cId="0" sldId="260"/>
            <ac:picMk id="3" creationId="{DAF76925-AEAA-4B6B-BFD4-C0AAF3947A40}"/>
          </ac:picMkLst>
        </pc:picChg>
        <pc:picChg chg="add del mod modCrop">
          <ac:chgData name="Юлия Кузнецова" userId="0412b4d8611dbc6e" providerId="LiveId" clId="{C58DEC32-E898-4D95-A9ED-1F5B26B1F2EE}" dt="2023-03-27T15:13:51.810" v="666" actId="478"/>
          <ac:picMkLst>
            <pc:docMk/>
            <pc:sldMk cId="0" sldId="260"/>
            <ac:picMk id="4" creationId="{2B603BFD-2D16-40A2-B0AA-E7038588DA68}"/>
          </ac:picMkLst>
        </pc:picChg>
        <pc:picChg chg="add del mod modCrop">
          <ac:chgData name="Юлия Кузнецова" userId="0412b4d8611dbc6e" providerId="LiveId" clId="{C58DEC32-E898-4D95-A9ED-1F5B26B1F2EE}" dt="2022-12-12T19:50:32.790" v="51" actId="478"/>
          <ac:picMkLst>
            <pc:docMk/>
            <pc:sldMk cId="0" sldId="260"/>
            <ac:picMk id="4" creationId="{2BED44AB-3802-4097-9D60-D216B9A98D24}"/>
          </ac:picMkLst>
        </pc:picChg>
        <pc:picChg chg="add del mod modCrop">
          <ac:chgData name="Юлия Кузнецова" userId="0412b4d8611dbc6e" providerId="LiveId" clId="{C58DEC32-E898-4D95-A9ED-1F5B26B1F2EE}" dt="2023-01-23T15:48:42.697" v="292" actId="478"/>
          <ac:picMkLst>
            <pc:docMk/>
            <pc:sldMk cId="0" sldId="260"/>
            <ac:picMk id="4" creationId="{552C4E13-A32F-44CF-89AB-3D18809CC5F5}"/>
          </ac:picMkLst>
        </pc:picChg>
        <pc:picChg chg="add del mod modCrop">
          <ac:chgData name="Юлия Кузнецова" userId="0412b4d8611dbc6e" providerId="LiveId" clId="{C58DEC32-E898-4D95-A9ED-1F5B26B1F2EE}" dt="2022-12-22T20:28:55.011" v="195" actId="478"/>
          <ac:picMkLst>
            <pc:docMk/>
            <pc:sldMk cId="0" sldId="260"/>
            <ac:picMk id="4" creationId="{5AC94702-999A-40D7-8252-545A45B70747}"/>
          </ac:picMkLst>
        </pc:picChg>
        <pc:picChg chg="add del mod modCrop">
          <ac:chgData name="Юлия Кузнецова" userId="0412b4d8611dbc6e" providerId="LiveId" clId="{C58DEC32-E898-4D95-A9ED-1F5B26B1F2EE}" dt="2023-03-06T18:48:25.961" v="551" actId="478"/>
          <ac:picMkLst>
            <pc:docMk/>
            <pc:sldMk cId="0" sldId="260"/>
            <ac:picMk id="4" creationId="{90CC0FE3-4E85-4B93-9614-A0385075015A}"/>
          </ac:picMkLst>
        </pc:picChg>
        <pc:picChg chg="add mod modCrop">
          <ac:chgData name="Юлия Кузнецова" userId="0412b4d8611dbc6e" providerId="LiveId" clId="{C58DEC32-E898-4D95-A9ED-1F5B26B1F2EE}" dt="2023-04-03T18:58:31.956" v="711" actId="1076"/>
          <ac:picMkLst>
            <pc:docMk/>
            <pc:sldMk cId="0" sldId="260"/>
            <ac:picMk id="4" creationId="{A0990473-3DA6-4AF2-87B5-CABB083522B3}"/>
          </ac:picMkLst>
        </pc:picChg>
        <pc:picChg chg="add del mod modCrop">
          <ac:chgData name="Юлия Кузнецова" userId="0412b4d8611dbc6e" providerId="LiveId" clId="{C58DEC32-E898-4D95-A9ED-1F5B26B1F2EE}" dt="2023-02-06T19:34:41.174" v="462" actId="478"/>
          <ac:picMkLst>
            <pc:docMk/>
            <pc:sldMk cId="0" sldId="260"/>
            <ac:picMk id="4" creationId="{AF42AFA4-AE76-4D96-AD54-C444EF5E960D}"/>
          </ac:picMkLst>
        </pc:picChg>
      </pc:sldChg>
      <pc:sldChg chg="addSp delSp modSp mod">
        <pc:chgData name="Юлия Кузнецова" userId="0412b4d8611dbc6e" providerId="LiveId" clId="{C58DEC32-E898-4D95-A9ED-1F5B26B1F2EE}" dt="2023-01-23T15:49:35.203" v="302" actId="1076"/>
        <pc:sldMkLst>
          <pc:docMk/>
          <pc:sldMk cId="0" sldId="261"/>
        </pc:sldMkLst>
        <pc:picChg chg="add mod modCrop">
          <ac:chgData name="Юлия Кузнецова" userId="0412b4d8611dbc6e" providerId="LiveId" clId="{C58DEC32-E898-4D95-A9ED-1F5B26B1F2EE}" dt="2023-01-23T15:49:35.203" v="302" actId="1076"/>
          <ac:picMkLst>
            <pc:docMk/>
            <pc:sldMk cId="0" sldId="261"/>
            <ac:picMk id="3" creationId="{416F8148-46FD-4DB7-AE27-B9E519DB8BA5}"/>
          </ac:picMkLst>
        </pc:picChg>
        <pc:picChg chg="del">
          <ac:chgData name="Юлия Кузнецова" userId="0412b4d8611dbc6e" providerId="LiveId" clId="{C58DEC32-E898-4D95-A9ED-1F5B26B1F2EE}" dt="2023-01-23T15:49:06.543" v="298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C58DEC32-E898-4D95-A9ED-1F5B26B1F2EE}" dt="2023-04-03T18:58:59.591" v="716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58DEC32-E898-4D95-A9ED-1F5B26B1F2EE}" dt="2023-01-23T15:49:38.855" v="303" actId="478"/>
          <ac:picMkLst>
            <pc:docMk/>
            <pc:sldMk cId="0" sldId="262"/>
            <ac:picMk id="3" creationId="{24FC98A3-FD50-4015-BB11-5753432A40F2}"/>
          </ac:picMkLst>
        </pc:picChg>
        <pc:picChg chg="add del mod modCrop">
          <ac:chgData name="Юлия Кузнецова" userId="0412b4d8611dbc6e" providerId="LiveId" clId="{C58DEC32-E898-4D95-A9ED-1F5B26B1F2EE}" dt="2022-12-12T19:51:07.968" v="56" actId="478"/>
          <ac:picMkLst>
            <pc:docMk/>
            <pc:sldMk cId="0" sldId="262"/>
            <ac:picMk id="3" creationId="{54E6BE31-36F4-4E3F-B30D-78DC751D444C}"/>
          </ac:picMkLst>
        </pc:picChg>
        <pc:picChg chg="add del mod modCrop">
          <ac:chgData name="Юлия Кузнецова" userId="0412b4d8611dbc6e" providerId="LiveId" clId="{C58DEC32-E898-4D95-A9ED-1F5B26B1F2EE}" dt="2023-03-06T18:48:46.339" v="556" actId="478"/>
          <ac:picMkLst>
            <pc:docMk/>
            <pc:sldMk cId="0" sldId="262"/>
            <ac:picMk id="3" creationId="{8F85146B-ED90-46CA-B891-485823B994D7}"/>
          </ac:picMkLst>
        </pc:picChg>
        <pc:picChg chg="add mod modCrop">
          <ac:chgData name="Юлия Кузнецова" userId="0412b4d8611dbc6e" providerId="LiveId" clId="{C58DEC32-E898-4D95-A9ED-1F5B26B1F2EE}" dt="2023-04-03T18:58:59.591" v="716" actId="1076"/>
          <ac:picMkLst>
            <pc:docMk/>
            <pc:sldMk cId="0" sldId="262"/>
            <ac:picMk id="3" creationId="{8FC994CD-9F2D-4E79-ADAD-119B606FBF1B}"/>
          </ac:picMkLst>
        </pc:picChg>
        <pc:picChg chg="add del mod modCrop">
          <ac:chgData name="Юлия Кузнецова" userId="0412b4d8611dbc6e" providerId="LiveId" clId="{C58DEC32-E898-4D95-A9ED-1F5B26B1F2EE}" dt="2023-03-27T15:14:17.763" v="672" actId="478"/>
          <ac:picMkLst>
            <pc:docMk/>
            <pc:sldMk cId="0" sldId="262"/>
            <ac:picMk id="3" creationId="{A7183218-0951-4E8D-BB96-2BF115A8A034}"/>
          </ac:picMkLst>
        </pc:picChg>
        <pc:picChg chg="add del mod modCrop">
          <ac:chgData name="Юлия Кузнецова" userId="0412b4d8611dbc6e" providerId="LiveId" clId="{C58DEC32-E898-4D95-A9ED-1F5B26B1F2EE}" dt="2022-12-22T20:29:35.852" v="200" actId="478"/>
          <ac:picMkLst>
            <pc:docMk/>
            <pc:sldMk cId="0" sldId="262"/>
            <ac:picMk id="3" creationId="{F499744E-4851-4A54-9EBB-86E136D92F50}"/>
          </ac:picMkLst>
        </pc:picChg>
        <pc:picChg chg="add del mod modCrop">
          <ac:chgData name="Юлия Кузнецова" userId="0412b4d8611dbc6e" providerId="LiveId" clId="{C58DEC32-E898-4D95-A9ED-1F5B26B1F2EE}" dt="2023-02-06T19:35:13.188" v="467" actId="478"/>
          <ac:picMkLst>
            <pc:docMk/>
            <pc:sldMk cId="0" sldId="262"/>
            <ac:picMk id="3" creationId="{FBCFAC0A-FBC3-401B-8138-D59F0A0E4CD8}"/>
          </ac:picMkLst>
        </pc:picChg>
        <pc:picChg chg="add del mod modCrop">
          <ac:chgData name="Юлия Кузнецова" userId="0412b4d8611dbc6e" providerId="LiveId" clId="{C58DEC32-E898-4D95-A9ED-1F5B26B1F2EE}" dt="2023-04-03T18:58:37.065" v="712" actId="478"/>
          <ac:picMkLst>
            <pc:docMk/>
            <pc:sldMk cId="0" sldId="262"/>
            <ac:picMk id="4" creationId="{920DC4B1-E2AA-4BD9-91DD-A1E4812B8E3F}"/>
          </ac:picMkLst>
        </pc:picChg>
        <pc:picChg chg="del">
          <ac:chgData name="Юлия Кузнецова" userId="0412b4d8611dbc6e" providerId="LiveId" clId="{C58DEC32-E898-4D95-A9ED-1F5B26B1F2EE}" dt="2022-11-28T18:41:04.831" v="12" actId="478"/>
          <ac:picMkLst>
            <pc:docMk/>
            <pc:sldMk cId="0" sldId="262"/>
            <ac:picMk id="4" creationId="{A1A54595-C906-431B-B3AF-4AA2EF87F8F8}"/>
          </ac:picMkLst>
        </pc:picChg>
        <pc:picChg chg="add del mod modCrop">
          <ac:chgData name="Юлия Кузнецова" userId="0412b4d8611dbc6e" providerId="LiveId" clId="{C58DEC32-E898-4D95-A9ED-1F5B26B1F2EE}" dt="2023-01-10T19:00:46.960" v="248" actId="478"/>
          <ac:picMkLst>
            <pc:docMk/>
            <pc:sldMk cId="0" sldId="262"/>
            <ac:picMk id="4" creationId="{CA7772C3-784C-43CC-95A7-362D59E98903}"/>
          </ac:picMkLst>
        </pc:picChg>
        <pc:picChg chg="add del mod modCrop">
          <ac:chgData name="Юлия Кузнецова" userId="0412b4d8611dbc6e" providerId="LiveId" clId="{C58DEC32-E898-4D95-A9ED-1F5B26B1F2EE}" dt="2023-01-31T19:45:10.781" v="433" actId="478"/>
          <ac:picMkLst>
            <pc:docMk/>
            <pc:sldMk cId="0" sldId="262"/>
            <ac:picMk id="4" creationId="{D0B066EE-BE42-460A-8C26-F0A323535615}"/>
          </ac:picMkLst>
        </pc:picChg>
        <pc:picChg chg="add del mod modCrop">
          <ac:chgData name="Юлия Кузнецова" userId="0412b4d8611dbc6e" providerId="LiveId" clId="{C58DEC32-E898-4D95-A9ED-1F5B26B1F2EE}" dt="2023-03-20T19:23:24.051" v="633" actId="478"/>
          <ac:picMkLst>
            <pc:docMk/>
            <pc:sldMk cId="0" sldId="262"/>
            <ac:picMk id="4" creationId="{E9A13A60-81DD-4744-970E-40C0A48DF37F}"/>
          </ac:picMkLst>
        </pc:picChg>
        <pc:picChg chg="add del mod modCrop">
          <ac:chgData name="Юлия Кузнецова" userId="0412b4d8611dbc6e" providerId="LiveId" clId="{C58DEC32-E898-4D95-A9ED-1F5B26B1F2EE}" dt="2022-12-15T22:19:29.763" v="178" actId="478"/>
          <ac:picMkLst>
            <pc:docMk/>
            <pc:sldMk cId="0" sldId="262"/>
            <ac:picMk id="4" creationId="{ED303F73-4F44-431C-BE70-F8810B7AD85C}"/>
          </ac:picMkLst>
        </pc:picChg>
        <pc:picChg chg="add del mod modCrop">
          <ac:chgData name="Юлия Кузнецова" userId="0412b4d8611dbc6e" providerId="LiveId" clId="{C58DEC32-E898-4D95-A9ED-1F5B26B1F2EE}" dt="2023-02-20T18:41:08.762" v="517" actId="478"/>
          <ac:picMkLst>
            <pc:docMk/>
            <pc:sldMk cId="0" sldId="262"/>
            <ac:picMk id="4" creationId="{F22D3170-736B-43B7-A9E6-F3C6856E8F9A}"/>
          </ac:picMkLst>
        </pc:picChg>
      </pc:sldChg>
      <pc:sldChg chg="ord">
        <pc:chgData name="Юлия Кузнецова" userId="0412b4d8611dbc6e" providerId="LiveId" clId="{C58DEC32-E898-4D95-A9ED-1F5B26B1F2EE}" dt="2023-02-06T19:38:24.299" v="496" actId="20578"/>
        <pc:sldMkLst>
          <pc:docMk/>
          <pc:sldMk cId="0" sldId="266"/>
        </pc:sldMkLst>
      </pc:sldChg>
      <pc:sldChg chg="ord">
        <pc:chgData name="Юлия Кузнецова" userId="0412b4d8611dbc6e" providerId="LiveId" clId="{C58DEC32-E898-4D95-A9ED-1F5B26B1F2EE}" dt="2023-02-06T19:38:45.991" v="498"/>
        <pc:sldMkLst>
          <pc:docMk/>
          <pc:sldMk cId="0" sldId="267"/>
        </pc:sldMkLst>
      </pc:sldChg>
      <pc:sldChg chg="modSp add del mod ord">
        <pc:chgData name="Юлия Кузнецова" userId="0412b4d8611dbc6e" providerId="LiveId" clId="{C58DEC32-E898-4D95-A9ED-1F5B26B1F2EE}" dt="2023-02-20T18:40:38.189" v="510" actId="47"/>
        <pc:sldMkLst>
          <pc:docMk/>
          <pc:sldMk cId="0" sldId="270"/>
        </pc:sldMkLst>
        <pc:spChg chg="mod">
          <ac:chgData name="Юлия Кузнецова" userId="0412b4d8611dbc6e" providerId="LiveId" clId="{C58DEC32-E898-4D95-A9ED-1F5B26B1F2EE}" dt="2023-02-06T19:37:40.392" v="494" actId="1076"/>
          <ac:spMkLst>
            <pc:docMk/>
            <pc:sldMk cId="0" sldId="270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2-06T19:37:36.978" v="493" actId="20577"/>
          <ac:spMkLst>
            <pc:docMk/>
            <pc:sldMk cId="0" sldId="270"/>
            <ac:spMk id="190" creationId="{00000000-0000-0000-0000-000000000000}"/>
          </ac:spMkLst>
        </pc:spChg>
      </pc:sldChg>
      <pc:sldChg chg="delSp modSp add mod">
        <pc:chgData name="Юлия Кузнецова" userId="0412b4d8611dbc6e" providerId="LiveId" clId="{C58DEC32-E898-4D95-A9ED-1F5B26B1F2EE}" dt="2023-04-03T18:57:51.668" v="706" actId="403"/>
        <pc:sldMkLst>
          <pc:docMk/>
          <pc:sldMk cId="0" sldId="271"/>
        </pc:sldMkLst>
        <pc:spChg chg="mod">
          <ac:chgData name="Юлия Кузнецова" userId="0412b4d8611dbc6e" providerId="LiveId" clId="{C58DEC32-E898-4D95-A9ED-1F5B26B1F2EE}" dt="2023-04-03T18:57:30.419" v="700"/>
          <ac:spMkLst>
            <pc:docMk/>
            <pc:sldMk cId="0" sldId="271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4-03T18:57:51.668" v="706" actId="403"/>
          <ac:spMkLst>
            <pc:docMk/>
            <pc:sldMk cId="0" sldId="271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3-27T15:13:07.320" v="665" actId="478"/>
          <ac:spMkLst>
            <pc:docMk/>
            <pc:sldMk cId="0" sldId="271"/>
            <ac:spMk id="198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3-04-03T18:59:28.236" v="718" actId="255"/>
        <pc:sldMkLst>
          <pc:docMk/>
          <pc:sldMk cId="0" sldId="273"/>
        </pc:sldMkLst>
        <pc:spChg chg="mod">
          <ac:chgData name="Юлия Кузнецова" userId="0412b4d8611dbc6e" providerId="LiveId" clId="{C58DEC32-E898-4D95-A9ED-1F5B26B1F2EE}" dt="2023-03-27T15:14:53.507" v="683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4-03T18:59:28.236" v="718" actId="255"/>
          <ac:spMkLst>
            <pc:docMk/>
            <pc:sldMk cId="0" sldId="273"/>
            <ac:spMk id="157" creationId="{00000000-0000-0000-0000-000000000000}"/>
          </ac:spMkLst>
        </pc:spChg>
      </pc:sldChg>
      <pc:sldChg chg="modSp add del mod">
        <pc:chgData name="Юлия Кузнецова" userId="0412b4d8611dbc6e" providerId="LiveId" clId="{C58DEC32-E898-4D95-A9ED-1F5B26B1F2EE}" dt="2023-03-27T15:12:22.630" v="656" actId="47"/>
        <pc:sldMkLst>
          <pc:docMk/>
          <pc:sldMk cId="2611877483" sldId="274"/>
        </pc:sldMkLst>
        <pc:spChg chg="add mod">
          <ac:chgData name="Юлия Кузнецова" userId="0412b4d8611dbc6e" providerId="LiveId" clId="{C58DEC32-E898-4D95-A9ED-1F5B26B1F2EE}" dt="2023-03-20T19:22:10.790" v="627" actId="122"/>
          <ac:spMkLst>
            <pc:docMk/>
            <pc:sldMk cId="2611877483" sldId="274"/>
            <ac:spMk id="2" creationId="{B95DFE64-FCDA-48AC-B7A3-D9B680D427FA}"/>
          </ac:spMkLst>
        </pc:spChg>
        <pc:spChg chg="mod">
          <ac:chgData name="Юлия Кузнецова" userId="0412b4d8611dbc6e" providerId="LiveId" clId="{C58DEC32-E898-4D95-A9ED-1F5B26B1F2EE}" dt="2023-03-06T18:47:48.449" v="547"/>
          <ac:spMkLst>
            <pc:docMk/>
            <pc:sldMk cId="2611877483" sldId="274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3-06T18:48:07.130" v="550" actId="20577"/>
          <ac:spMkLst>
            <pc:docMk/>
            <pc:sldMk cId="2611877483" sldId="274"/>
            <ac:spMk id="190" creationId="{00000000-0000-0000-0000-000000000000}"/>
          </ac:spMkLst>
        </pc:spChg>
        <pc:picChg chg="del">
          <ac:chgData name="Юлия Кузнецова" userId="0412b4d8611dbc6e" providerId="LiveId" clId="{C58DEC32-E898-4D95-A9ED-1F5B26B1F2EE}" dt="2023-03-20T19:20:38.669" v="598" actId="478"/>
          <ac:picMkLst>
            <pc:docMk/>
            <pc:sldMk cId="2611877483" sldId="274"/>
            <ac:picMk id="3" creationId="{3EDDA2DA-61D4-427E-BF16-5F754850A466}"/>
          </ac:picMkLst>
        </pc:picChg>
        <pc:picChg chg="add mod">
          <ac:chgData name="Юлия Кузнецова" userId="0412b4d8611dbc6e" providerId="LiveId" clId="{C58DEC32-E898-4D95-A9ED-1F5B26B1F2EE}" dt="2023-03-20T19:21:29.912" v="624"/>
          <ac:picMkLst>
            <pc:docMk/>
            <pc:sldMk cId="2611877483" sldId="274"/>
            <ac:picMk id="4" creationId="{02CB1F59-9716-45DE-97EE-9B16012468D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апрель 2023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241100" y="612864"/>
            <a:ext cx="11709800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11.04.2023.  г. Москва. 190-й вебинар «Ответы на вопросы по </a:t>
            </a:r>
            <a:r>
              <a:rPr lang="ru-RU" sz="24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для руководителей, бухгалтеров и активистов СО НКО». </a:t>
            </a:r>
          </a:p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18.04.2023. г. Москва. 191-й вебинар «Модернизация основных средств, в т.ч. в НКО. Разница между ремонтом и модернизацией».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Эксперт – Верещагин Сергей Александрович – независимый эксперт по методологии бухгалтерского учета и налогообложения. Опыт практической работы главным бухгалтером, ревизором с 1980 г., опыт преподавательской деятельности с 2001 г. Автор книг «Основные средства: новый порядок учёта (ЭКСМО)», «Филиалы организаций (Налоговый вестник)» и др., а также многих публикаций (с 1997 г.) по бухгалтерскому учёту и налогообложению в Экономике и жизни, Финансовой газете, Российском налоговом курьере, Бухгалтерском вестнике, Налоговом вестнике, Бухгалтерском учёте и других специализированных СМИ. </a:t>
            </a:r>
          </a:p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25.04.2023. г. Москва. 192-й вебинар «Обзор юридических новшеств в сфере НКО в 2023 г.»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. Эксперт – Тополева-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Солдунова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Надежда Валерьевна – юрист, независимый эксперт в сфере НКО.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3" y="1684022"/>
            <a:ext cx="10356389" cy="435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189-й вебинар Ассоциации "КБА НКО" </a:t>
            </a: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.04.2023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«Новые обязанности для НКО в связи с поправками в Федеральный закон «О рекламе» от 13.03.2006 № 38-ФЗ»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Воробьёв Константин Олегович 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046033" y="1636419"/>
            <a:ext cx="10685721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4400" dirty="0">
                <a:latin typeface="Times New Roman"/>
                <a:ea typeface="Times New Roman"/>
                <a:cs typeface="Times New Roman"/>
                <a:sym typeface="Times New Roman"/>
              </a:rPr>
              <a:t> Юрист фонда «Нужна помощь».</a:t>
            </a: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990473-3DA6-4AF2-87B5-CABB083522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426"/>
          <a:stretch/>
        </p:blipFill>
        <p:spPr>
          <a:xfrm>
            <a:off x="0" y="829340"/>
            <a:ext cx="12192000" cy="51993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F8148-46FD-4DB7-AE27-B9E519DB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582"/>
          <a:stretch/>
        </p:blipFill>
        <p:spPr>
          <a:xfrm>
            <a:off x="0" y="834656"/>
            <a:ext cx="12192000" cy="518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C994CD-9F2D-4E79-ADAD-119B606FB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94" b="6822"/>
          <a:stretch/>
        </p:blipFill>
        <p:spPr>
          <a:xfrm>
            <a:off x="0" y="861237"/>
            <a:ext cx="12192000" cy="51355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440</Words>
  <Application>Microsoft Office PowerPoint</Application>
  <PresentationFormat>Широкоэкранный</PresentationFormat>
  <Paragraphs>47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Воробьёв Константин Олегович 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36</cp:revision>
  <dcterms:created xsi:type="dcterms:W3CDTF">2018-02-27T19:33:59Z</dcterms:created>
  <dcterms:modified xsi:type="dcterms:W3CDTF">2023-04-03T18:59:39Z</dcterms:modified>
</cp:coreProperties>
</file>