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3-27T15:15:25.011" v="689" actId="255"/>
      <pc:docMkLst>
        <pc:docMk/>
      </pc:docMkLst>
      <pc:sldChg chg="modSp mod">
        <pc:chgData name="Юлия Кузнецова" userId="0412b4d8611dbc6e" providerId="LiveId" clId="{C58DEC32-E898-4D95-A9ED-1F5B26B1F2EE}" dt="2023-03-27T15:12:13.580" v="655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3-27T15:12:13.580" v="655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3-27T15:14:12.528" v="671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mod modCrop">
          <ac:chgData name="Юлия Кузнецова" userId="0412b4d8611dbc6e" providerId="LiveId" clId="{C58DEC32-E898-4D95-A9ED-1F5B26B1F2EE}" dt="2023-03-27T15:14:12.528" v="671" actId="1076"/>
          <ac:picMkLst>
            <pc:docMk/>
            <pc:sldMk cId="0" sldId="260"/>
            <ac:picMk id="3" creationId="{DAF76925-AEAA-4B6B-BFD4-C0AAF3947A40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3-27T15:14:45.208" v="678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mod modCrop">
          <ac:chgData name="Юлия Кузнецова" userId="0412b4d8611dbc6e" providerId="LiveId" clId="{C58DEC32-E898-4D95-A9ED-1F5B26B1F2EE}" dt="2023-03-27T15:14:45.208" v="678" actId="1076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ord">
        <pc:chgData name="Юлия Кузнецова" userId="0412b4d8611dbc6e" providerId="LiveId" clId="{C58DEC32-E898-4D95-A9ED-1F5B26B1F2EE}" dt="2023-02-06T19:38:45.991" v="498"/>
        <pc:sldMkLst>
          <pc:docMk/>
          <pc:sldMk cId="0" sldId="267"/>
        </pc:sldMkLst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3-27T15:13:07.320" v="665" actId="478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3-27T15:12:45.906" v="657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27T15:13:04.318" v="664" actId="14100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3-27T15:15:25.011" v="689" actId="255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3-27T15:14:53.507" v="683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27T15:15:25.011" v="689" actId="255"/>
          <ac:spMkLst>
            <pc:docMk/>
            <pc:sldMk cId="0" sldId="273"/>
            <ac:spMk id="157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апрель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241100" y="612864"/>
            <a:ext cx="11709800" cy="58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04.04.2023. г. Москва. 189-й вебинар «Новые обязанности для НКО в связи с поправками в Федеральный закон «О рекламе» от 13.03.2006 № 38-ФЗ».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 – Воробьёв Константин Олегович — юрист фонда «Нужна помощь».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11.04.2023.  г. Москва. 190-й вебинар «Ответы на вопросы по </a:t>
            </a:r>
            <a:r>
              <a:rPr lang="ru-RU" sz="22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для руководителей, бухгалтеров и активистов СО НКО».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18.04.2023. г. Москва. 191-й вебинар «Модернизация основных средств, в т.ч. в НКО. Разница между ремонтом и модернизацией».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 – Верещагин Сергей Александрович – независимый эксперт по методологии бухгалтерского учета и налогообложения. Опыт практической работы главным бухгалтером, ревизором с 1980 г., опыт преподавательской деятельности с 2001 г. Автор книг «Основные средства: новый порядок учёта (ЭКСМО)», «Филиалы организаций (Налоговый вестник)» и др., а также многих публикаций (с 1997 г.) по бухгалтерскому учёту и налогообложению в Экономике и жизни, Финансовой газете, Российском налоговом курьере, Бухгалтерском вестнике, Налоговом вестнике, Бухгалтерском учёте и других специализированных СМИ.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25.04.2023. г. Москва. 192-й вебинар «Обзор юридических новшеств в сфере НКО в 2023 г.»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. Эксперт – Тополева-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Солдунова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Надежда Валерьевна – юрист, независимый эксперт в сфере НКО.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188-й вебинар Ассоциации "КБА НКО" 28.03.2023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«Практические аспекты применения договоров ГПХ в деятельности НКО»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Татаров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Константин Юрьевич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956929" y="1700214"/>
            <a:ext cx="10685721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dirty="0">
                <a:latin typeface="Times New Roman"/>
                <a:ea typeface="Times New Roman"/>
                <a:cs typeface="Times New Roman"/>
                <a:sym typeface="Times New Roman"/>
              </a:rPr>
              <a:t>Канд. эк. наук по специальности «Бухгалтерский учёт, статистика», практикующий бухгалтер и эксперт в области построения управленческого учета (стаж работы – более 25 лет), консультант, автор и ведущий семинаров экономической направленности (преподавательский стаж более 15 лет), победитель конкурса «Лучший бухгалтер России».</a:t>
            </a:r>
            <a:endParaRPr sz="3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F76925-AEAA-4B6B-BFD4-C0AAF3947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50" b="5425"/>
          <a:stretch/>
        </p:blipFill>
        <p:spPr>
          <a:xfrm>
            <a:off x="0" y="818707"/>
            <a:ext cx="12192000" cy="52205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0DC4B1-E2AA-4BD9-91DD-A1E4812B8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15" b="5581"/>
          <a:stretch/>
        </p:blipFill>
        <p:spPr>
          <a:xfrm>
            <a:off x="0" y="839972"/>
            <a:ext cx="12192000" cy="51780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515</Words>
  <Application>Microsoft Office PowerPoint</Application>
  <PresentationFormat>Широкоэкранный</PresentationFormat>
  <Paragraphs>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Татаров Константин Юрьевич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36</cp:revision>
  <dcterms:created xsi:type="dcterms:W3CDTF">2018-02-27T19:33:59Z</dcterms:created>
  <dcterms:modified xsi:type="dcterms:W3CDTF">2023-03-27T15:15:43Z</dcterms:modified>
</cp:coreProperties>
</file>