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71" r:id="rId6"/>
    <p:sldId id="274" r:id="rId7"/>
    <p:sldId id="259" r:id="rId8"/>
    <p:sldId id="260" r:id="rId9"/>
    <p:sldId id="261" r:id="rId10"/>
    <p:sldId id="262" r:id="rId11"/>
    <p:sldId id="263" r:id="rId12"/>
    <p:sldId id="264" r:id="rId13"/>
    <p:sldId id="273" r:id="rId14"/>
    <p:sldId id="266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3-20T19:25:37.469" v="647"/>
      <pc:docMkLst>
        <pc:docMk/>
      </pc:docMkLst>
      <pc:sldChg chg="modSp mod">
        <pc:chgData name="Юлия Кузнецова" userId="0412b4d8611dbc6e" providerId="LiveId" clId="{C58DEC32-E898-4D95-A9ED-1F5B26B1F2EE}" dt="2023-03-20T19:19:55.279" v="594" actId="313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3-20T19:19:55.279" v="594" actId="313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3-20T19:23:18.576" v="632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3-03-20T19:22:14.380" v="628" actId="478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mod modCrop">
          <ac:chgData name="Юлия Кузнецова" userId="0412b4d8611dbc6e" providerId="LiveId" clId="{C58DEC32-E898-4D95-A9ED-1F5B26B1F2EE}" dt="2023-03-20T19:23:18.576" v="632" actId="1076"/>
          <ac:picMkLst>
            <pc:docMk/>
            <pc:sldMk cId="0" sldId="260"/>
            <ac:picMk id="4" creationId="{2B603BFD-2D16-40A2-B0AA-E7038588DA68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3-20T19:23:43.606" v="63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mod modCrop">
          <ac:chgData name="Юлия Кузнецова" userId="0412b4d8611dbc6e" providerId="LiveId" clId="{C58DEC32-E898-4D95-A9ED-1F5B26B1F2EE}" dt="2023-03-20T19:23:43.606" v="637" actId="1076"/>
          <ac:picMkLst>
            <pc:docMk/>
            <pc:sldMk cId="0" sldId="262"/>
            <ac:picMk id="3" creationId="{A7183218-0951-4E8D-BB96-2BF115A8A034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3-03-20T19:23:24.051" v="633" actId="478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ord">
        <pc:chgData name="Юлия Кузнецова" userId="0412b4d8611dbc6e" providerId="LiveId" clId="{C58DEC32-E898-4D95-A9ED-1F5B26B1F2EE}" dt="2023-02-06T19:38:45.991" v="498"/>
        <pc:sldMkLst>
          <pc:docMk/>
          <pc:sldMk cId="0" sldId="267"/>
        </pc:sldMkLst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add">
        <pc:chgData name="Юлия Кузнецова" userId="0412b4d8611dbc6e" providerId="LiveId" clId="{C58DEC32-E898-4D95-A9ED-1F5B26B1F2EE}" dt="2023-03-20T19:20:14.558" v="595"/>
        <pc:sldMkLst>
          <pc:docMk/>
          <pc:sldMk cId="0" sldId="271"/>
        </pc:sldMkLst>
      </pc:sldChg>
      <pc:sldChg chg="modSp mod">
        <pc:chgData name="Юлия Кузнецова" userId="0412b4d8611dbc6e" providerId="LiveId" clId="{C58DEC32-E898-4D95-A9ED-1F5B26B1F2EE}" dt="2023-03-20T19:25:13.860" v="645" actId="2057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3-06T18:50:28.213" v="585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20T19:25:13.860" v="645" actId="20577"/>
          <ac:spMkLst>
            <pc:docMk/>
            <pc:sldMk cId="0" sldId="273"/>
            <ac:spMk id="157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20T19:20:17.887" v="596" actId="47"/>
        <pc:sldMkLst>
          <pc:docMk/>
          <pc:sldMk cId="0" sldId="274"/>
        </pc:sldMkLst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0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0" sldId="274"/>
            <ac:spMk id="190" creationId="{00000000-0000-0000-0000-000000000000}"/>
          </ac:spMkLst>
        </pc:spChg>
      </pc:sldChg>
      <pc:sldChg chg="addSp delSp modSp add mod ord chgLayout">
        <pc:chgData name="Юлия Кузнецова" userId="0412b4d8611dbc6e" providerId="LiveId" clId="{C58DEC32-E898-4D95-A9ED-1F5B26B1F2EE}" dt="2023-03-20T19:25:37.469" v="647"/>
        <pc:sldMkLst>
          <pc:docMk/>
          <pc:sldMk cId="2611877483" sldId="274"/>
        </pc:sldMkLst>
        <pc:spChg chg="add mod">
          <ac:chgData name="Юлия Кузнецова" userId="0412b4d8611dbc6e" providerId="LiveId" clId="{C58DEC32-E898-4D95-A9ED-1F5B26B1F2EE}" dt="2023-03-20T19:22:10.790" v="627" actId="122"/>
          <ac:spMkLst>
            <pc:docMk/>
            <pc:sldMk cId="2611877483" sldId="274"/>
            <ac:spMk id="2" creationId="{B95DFE64-FCDA-48AC-B7A3-D9B680D427FA}"/>
          </ac:spMkLst>
        </pc:spChg>
        <pc:picChg chg="del">
          <ac:chgData name="Юлия Кузнецова" userId="0412b4d8611dbc6e" providerId="LiveId" clId="{C58DEC32-E898-4D95-A9ED-1F5B26B1F2EE}" dt="2023-03-20T19:20:38.669" v="598" actId="478"/>
          <ac:picMkLst>
            <pc:docMk/>
            <pc:sldMk cId="2611877483" sldId="274"/>
            <ac:picMk id="3" creationId="{3EDDA2DA-61D4-427E-BF16-5F754850A466}"/>
          </ac:picMkLst>
        </pc:picChg>
        <pc:picChg chg="add mod">
          <ac:chgData name="Юлия Кузнецова" userId="0412b4d8611dbc6e" providerId="LiveId" clId="{C58DEC32-E898-4D95-A9ED-1F5B26B1F2EE}" dt="2023-03-20T19:21:29.912" v="624"/>
          <ac:picMkLst>
            <pc:docMk/>
            <pc:sldMk cId="2611877483" sldId="274"/>
            <ac:picMk id="4" creationId="{02CB1F59-9716-45DE-97EE-9B16012468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7123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183218-0951-4E8D-BB96-2BF115A8A0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06" b="5736"/>
          <a:stretch/>
        </p:blipFill>
        <p:spPr>
          <a:xfrm>
            <a:off x="0" y="834655"/>
            <a:ext cx="12192000" cy="51886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март-апрель 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241100" y="612864"/>
            <a:ext cx="11709800" cy="594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28.03.2023. г. Москва. 188-й вебинар «Практические аспекты применения договоров ГПХ в деятельности НКО».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Татаров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Константин Юрьевич, канд. эк. наук по специальности «Бухгалтерский учёт, статистика», практикующий бухгалтер и эксперт в области построения управленческого учета (стаж работы – более 25 лет), консультант, автор и ведущий семинаров экономической направленности (преподавательский стаж более 15 лет), победитель конкурса «Лучший бухгалтер России». </a:t>
            </a:r>
          </a:p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04.04.2023. г. Москва. 189-й вебинар «Новые обязанности для НКО в связи с поправками в Федеральный закон «О рекламе» от 13.03.2006 № 38-ФЗ».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 – Воробьёв Константин Олегович — юрист фонда «Нужна помощь».</a:t>
            </a:r>
          </a:p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11.04.2023.  г. Москва. 190-й вебинар «Ответы на вопросы по </a:t>
            </a:r>
            <a:r>
              <a:rPr lang="ru-RU" sz="20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для руководителей, бухгалтеров и активистов СО НКО». </a:t>
            </a:r>
          </a:p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18.04.2023. г. Москва. 191-й вебинар «Модернизация основных средств, в т.ч. в НКО. Разница между ремонтом и модернизацией».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 – Верещагин Сергей Александрович – независимый эксперт по методологии бухгалтерского учета и налогообложения. Опыт практической работы главным бухгалтером, ревизором с 1980 г., опыт преподавательской деятельности с 2001 г. Автор книг «Основные средства: новый порядок учёта (ЭКСМО)», «Филиалы организаций (Налоговый вестник)» и др., а также многих публикаций (с 1997 г.) по бухгалтерскому учёту и налогообложению в Экономике и жизни, Финансовой газете, Российском налоговом курьере, Бухгалтерском вестнике, Налоговом вестнике, Бухгалтерском учёте и других специализированных СМИ.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3" y="1684022"/>
            <a:ext cx="10356389" cy="474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187-й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.03.2023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«Занятие десятое из цикла «Бухгалтерский учёт в НКО для бухгалтера, начинающего работу в некоммерческой организации» —  "Командировки в НКО«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DFE64-FCDA-48AC-B7A3-D9B680D42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592" y="1525773"/>
            <a:ext cx="10363200" cy="36004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tx1"/>
                </a:solidFill>
              </a:rPr>
              <a:t>Опрос</a:t>
            </a:r>
          </a:p>
        </p:txBody>
      </p:sp>
      <p:pic>
        <p:nvPicPr>
          <p:cNvPr id="4" name="Google Shape;123;p4">
            <a:extLst>
              <a:ext uri="{FF2B5EF4-FFF2-40B4-BE49-F238E27FC236}">
                <a16:creationId xmlns:a16="http://schemas.microsoft.com/office/drawing/2014/main" id="{02CB1F59-9716-45DE-97EE-9B16012468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87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603BFD-2D16-40A2-B0AA-E7038588D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40" b="5737"/>
          <a:stretch/>
        </p:blipFill>
        <p:spPr>
          <a:xfrm>
            <a:off x="0" y="818706"/>
            <a:ext cx="12192000" cy="52205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556</Words>
  <Application>Microsoft Office PowerPoint</Application>
  <PresentationFormat>Широкоэкранный</PresentationFormat>
  <Paragraphs>54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Маргарита Игоревна Шаронова</vt:lpstr>
      <vt:lpstr>Опрос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36</cp:revision>
  <dcterms:created xsi:type="dcterms:W3CDTF">2018-02-27T19:33:59Z</dcterms:created>
  <dcterms:modified xsi:type="dcterms:W3CDTF">2023-03-20T19:25:47Z</dcterms:modified>
</cp:coreProperties>
</file>