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59" r:id="rId10"/>
    <p:sldId id="260" r:id="rId11"/>
    <p:sldId id="261" r:id="rId12"/>
    <p:sldId id="262" r:id="rId13"/>
    <p:sldId id="263" r:id="rId14"/>
    <p:sldId id="264" r:id="rId15"/>
    <p:sldId id="273" r:id="rId16"/>
    <p:sldId id="266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3-13T18:34:46.430" v="60" actId="5793"/>
      <pc:docMkLst>
        <pc:docMk/>
      </pc:docMkLst>
      <pc:sldChg chg="modSp mod">
        <pc:chgData name="Юлия Кузнецова" userId="0412b4d8611dbc6e" providerId="LiveId" clId="{8E3AB6E2-D5F3-4211-88C5-83964E17510F}" dt="2023-03-13T18:30:21.216" v="3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3-13T18:30:21.216" v="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3-13T18:31:11.156" v="9" actId="1076"/>
        <pc:sldMkLst>
          <pc:docMk/>
          <pc:sldMk cId="0" sldId="260"/>
        </pc:sldMkLst>
        <pc:picChg chg="add mod modCrop">
          <ac:chgData name="Юлия Кузнецова" userId="0412b4d8611dbc6e" providerId="LiveId" clId="{8E3AB6E2-D5F3-4211-88C5-83964E17510F}" dt="2023-03-13T18:31:11.156" v="9" actId="1076"/>
          <ac:picMkLst>
            <pc:docMk/>
            <pc:sldMk cId="0" sldId="260"/>
            <ac:picMk id="3" creationId="{D8020F50-CB6B-4A5C-A688-31CDAC18B536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3-13T18:31:49.112" v="14" actId="1076"/>
        <pc:sldMkLst>
          <pc:docMk/>
          <pc:sldMk cId="0" sldId="262"/>
        </pc:sldMkLst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mod modCrop">
          <ac:chgData name="Юлия Кузнецова" userId="0412b4d8611dbc6e" providerId="LiveId" clId="{8E3AB6E2-D5F3-4211-88C5-83964E17510F}" dt="2023-03-13T18:31:49.112" v="14" actId="1076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3-13T18:34:46.430" v="60" actId="5793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3-13T18:34:46.430" v="60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3-13T18:34:40.791" v="50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f-audit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udit-ltd@yandex.r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  <a:t>в рамках проекта</a:t>
            </a:r>
            <a:br>
              <a:rPr lang="ru-RU" sz="2400" dirty="0"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ru-RU" sz="2800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«Информационная поддержка НКО: налогообложение и бухгалтерский учёт. Этап V»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020F50-CB6B-4A5C-A688-31CDAC18B5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116"/>
          <a:stretch/>
        </p:blipFill>
        <p:spPr>
          <a:xfrm>
            <a:off x="0" y="797441"/>
            <a:ext cx="12192000" cy="526311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6E35-D377-47C7-9D41-C9FED7B47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294" b="6202"/>
          <a:stretch/>
        </p:blipFill>
        <p:spPr>
          <a:xfrm>
            <a:off x="0" y="839972"/>
            <a:ext cx="12192000" cy="51780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8F46DD-6241-4ACE-A947-9FCAAA5AB8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40" b="5582"/>
          <a:stretch/>
        </p:blipFill>
        <p:spPr>
          <a:xfrm>
            <a:off x="0" y="813390"/>
            <a:ext cx="12192000" cy="52312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25730"/>
            <a:ext cx="11709800" cy="60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59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март – апрель 2023 г.</a:t>
            </a:r>
            <a:endParaRPr sz="3359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83499"/>
            <a:ext cx="11430000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21.03.2023. г. Москва. 187-й вебинар «Занятие десятое из цикла «Бухгалтерский учёт в НКО для бухгалтера, начинающего работу в некоммерческой организации» —  "Командировки в НКО". 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 Шаронова Маргарита Игоревна – генеральный директор ООО «Первая аудиторская компания». Регистрация здесь.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28.03.2023. г. Москва. 188-й вебинар «Практические аспекты применения договоров ГПХ в деятельности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 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Татаров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Константин Юрьевич, канд. эк. наук по специальности «Бухгалтерский учёт, статистика», практикующий бухгалтер и эксперт в области построения управленческого учета (стаж работы – более 25 лет), консультант, автор и ведущий семинаров экономической направленности (преподавательский стаж более 15 лет), победитель конкурса «Лучший бухгалтер России».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04.04.2023. г. Москва. 189-й вебинар «Новые обязанности для НКО в связи с поправками в Федеральный закон "О рекламе" от 13.03.2006 № 38-ФЗ».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 – Воробьёв Константин Олегович — юрист фонда «Нужна помощь». </a:t>
            </a:r>
          </a:p>
          <a:p>
            <a:pPr marL="342900" indent="-342900" algn="l">
              <a:buFontTx/>
              <a:buChar char="-"/>
            </a:pP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11.04.2023.  г. Москва. 190-й вебинар "Ответы на вопросы по </a:t>
            </a:r>
            <a:r>
              <a:rPr lang="ru-RU" sz="2000" b="1" i="0" dirty="0" err="1">
                <a:solidFill>
                  <a:schemeClr val="tx1"/>
                </a:solidFill>
                <a:effectLst/>
                <a:latin typeface="Ubuntu"/>
              </a:rPr>
              <a:t>бухгалтерcкому</a:t>
            </a:r>
            <a:r>
              <a:rPr lang="ru-RU" sz="2000" b="1" i="0" dirty="0">
                <a:solidFill>
                  <a:schemeClr val="tx1"/>
                </a:solidFill>
                <a:effectLst/>
                <a:latin typeface="Ubuntu"/>
              </a:rPr>
              <a:t> учёту и налогообложению" для руководителей, бухгалтеров и активистов СО НКО». 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Эксперты:  </a:t>
            </a:r>
            <a:r>
              <a:rPr lang="ru-RU" sz="2000" i="0" dirty="0" err="1">
                <a:solidFill>
                  <a:schemeClr val="tx1"/>
                </a:solidFill>
                <a:effectLst/>
                <a:latin typeface="Ubuntu"/>
              </a:rPr>
              <a:t>Гамольский</a:t>
            </a:r>
            <a:r>
              <a:rPr lang="ru-RU" sz="2000" i="0" dirty="0">
                <a:solidFill>
                  <a:schemeClr val="tx1"/>
                </a:solidFill>
                <a:effectLst/>
                <a:latin typeface="Ubuntu"/>
              </a:rPr>
              <a:t> Павел Юрьевич – Президент Ассоциации “Клуб бухгалтеров и аудиторов некоммерческих организаций”, Неверов Григорий Николаевич –  директор ООО «РТФ-аудит», Савкова Людмила Николаевна – генеральный директор ООО «Мета-консалтинг», Шаронова Маргарита Игоревна – генеральный директор ООО «Первая аудиторская компания».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xfrm>
            <a:off x="2952750" y="2737486"/>
            <a:ext cx="6286500" cy="113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Font typeface="Times New Roman"/>
              <a:buNone/>
            </a:pPr>
            <a:r>
              <a:rPr lang="ru-RU" sz="2880">
                <a:latin typeface="Times New Roman"/>
                <a:ea typeface="Times New Roman"/>
                <a:cs typeface="Times New Roman"/>
                <a:sym typeface="Times New Roman"/>
              </a:rPr>
              <a:t>при финансовой поддержке Фонда президентских грантов</a:t>
            </a:r>
            <a:endParaRPr sz="192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8" name="Google Shape;108;p2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8247" y="771526"/>
            <a:ext cx="2175510" cy="172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98596" y="4293871"/>
            <a:ext cx="4194810" cy="11315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186-й вебинар Ассоциации "КБА НКО" 14.03.2023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«Ответы на вопросы по </a:t>
            </a:r>
            <a:r>
              <a:rPr lang="ru-RU" sz="2520" b="1" i="0" u="none" strike="noStrike" cap="none" dirty="0" err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бухгалтерcкому</a:t>
            </a:r>
            <a:r>
              <a:rPr lang="ru-RU" sz="2520" b="1" i="0" u="none" strike="noStrike" cap="none" dirty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 учёту и налогообложению»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2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 рамках проекта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«Информационная поддержка НКО: налогообложение и бухгалтерский учёт. Этап V»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с использованием гранта Президента Российской Федерации на развитие гражданского общества, предоставленного Фондом президентских грантов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Гамольский Павел Юрьевич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>
                <a:latin typeface="Times New Roman"/>
                <a:ea typeface="Times New Roman"/>
                <a:cs typeface="Times New Roman"/>
                <a:sym typeface="Times New Roman"/>
              </a:rPr>
              <a:t>Президент Ассоциации  “Клуб бухгалтеров и аудиторов некоммерческих организаций”</a:t>
            </a:r>
            <a:endParaRPr sz="5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Григорий Николаевич Неверов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3" name="Google Shape;183;p14"/>
          <p:cNvSpPr txBox="1">
            <a:spLocks noGrp="1"/>
          </p:cNvSpPr>
          <p:nvPr>
            <p:ph type="body" idx="1"/>
          </p:nvPr>
        </p:nvSpPr>
        <p:spPr>
          <a:xfrm>
            <a:off x="1847851" y="1628775"/>
            <a:ext cx="8640763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директор ООО «</a:t>
            </a:r>
            <a:r>
              <a:rPr lang="ru-RU" sz="2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РТФ-Аудит</a:t>
            </a: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С 2002 года  компания предоставляет некоммерческим организациям: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аудиторские услуги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ведение бухгалтерского учёта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расчёт налогов и кадровый учёт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заполнение форм отчётности 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разовое или абонентское консультирование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r>
              <a:rPr lang="ru-RU" sz="2500" i="1">
                <a:latin typeface="Times New Roman"/>
                <a:ea typeface="Times New Roman"/>
                <a:cs typeface="Times New Roman"/>
                <a:sym typeface="Times New Roman"/>
              </a:rPr>
              <a:t>Сайт:  </a:t>
            </a:r>
            <a:r>
              <a:rPr lang="ru-RU" sz="3300" b="1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rtf-audit.ru</a:t>
            </a:r>
            <a:endParaRPr sz="33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14">
            <a:hlinkClick r:id="rId3"/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8994775" y="5300663"/>
            <a:ext cx="1233488" cy="1198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Людмила Николаевна Савкова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body" idx="1"/>
          </p:nvPr>
        </p:nvSpPr>
        <p:spPr>
          <a:xfrm>
            <a:off x="1847056" y="1431132"/>
            <a:ext cx="8497887" cy="64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</a:pPr>
            <a:r>
              <a:rPr lang="ru-RU" sz="30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 ООО “Мета-консалтинг”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51378" y="2080419"/>
            <a:ext cx="7889241" cy="46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>
                <a:latin typeface="Times New Roman"/>
                <a:ea typeface="Times New Roman"/>
                <a:cs typeface="Times New Roman"/>
                <a:sym typeface="Times New Roman"/>
              </a:rPr>
              <a:t>Маргарита Игоревна Шаронова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Google Shape;197;p16"/>
          <p:cNvSpPr txBox="1">
            <a:spLocks noGrp="1"/>
          </p:cNvSpPr>
          <p:nvPr>
            <p:ph type="body" idx="1"/>
          </p:nvPr>
        </p:nvSpPr>
        <p:spPr>
          <a:xfrm>
            <a:off x="1847850" y="1700214"/>
            <a:ext cx="8496300" cy="496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Генеральный директор </a:t>
            </a:r>
            <a:r>
              <a:rPr lang="ru-RU" sz="3700" b="1">
                <a:latin typeface="Times New Roman"/>
                <a:ea typeface="Times New Roman"/>
                <a:cs typeface="Times New Roman"/>
                <a:sym typeface="Times New Roman"/>
              </a:rPr>
              <a:t>ООО “Первая аудиторская компания”</a:t>
            </a:r>
            <a:endParaRPr sz="37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Компания действует с 1998 г.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>
                <a:latin typeface="Times New Roman"/>
                <a:ea typeface="Times New Roman"/>
                <a:cs typeface="Times New Roman"/>
                <a:sym typeface="Times New Roman"/>
              </a:rPr>
              <a:t>Аудит, семинары, консультации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Контакты: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E-mail: </a:t>
            </a:r>
            <a:r>
              <a:rPr lang="ru-RU" sz="370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audit-ltd@yandex.ru</a:t>
            </a:r>
            <a:endParaRPr sz="370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</a:pPr>
            <a:r>
              <a:rPr lang="ru-RU" sz="3700" i="1">
                <a:latin typeface="Times New Roman"/>
                <a:ea typeface="Times New Roman"/>
                <a:cs typeface="Times New Roman"/>
                <a:sym typeface="Times New Roman"/>
              </a:rPr>
              <a:t>Телефон:  (910) 392-55-93</a:t>
            </a:r>
            <a:endParaRPr sz="3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16"/>
          <p:cNvSpPr txBox="1">
            <a:spLocks noGrp="1"/>
          </p:cNvSpPr>
          <p:nvPr>
            <p:ph type="body" idx="2"/>
          </p:nvPr>
        </p:nvSpPr>
        <p:spPr>
          <a:xfrm>
            <a:off x="7824788" y="5516564"/>
            <a:ext cx="2241550" cy="134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582</Words>
  <Application>Microsoft Office PowerPoint</Application>
  <PresentationFormat>Широкоэкранный</PresentationFormat>
  <Paragraphs>68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Ubuntu</vt:lpstr>
      <vt:lpstr>Тема Office</vt:lpstr>
      <vt:lpstr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учёт. Этап V»</vt:lpstr>
      <vt:lpstr>при финансовой поддержке Фонда президентских грантов</vt:lpstr>
      <vt:lpstr>Презентация PowerPoint</vt:lpstr>
      <vt:lpstr>Презентация PowerPoint</vt:lpstr>
      <vt:lpstr>Гамольский Павел Юрьевич</vt:lpstr>
      <vt:lpstr>Григорий Николаевич Неверов</vt:lpstr>
      <vt:lpstr>Людмила Николаевна Савкова</vt:lpstr>
      <vt:lpstr>Маргарита Игоревна Шаронова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Юлия Кузнецова</cp:lastModifiedBy>
  <cp:revision>24</cp:revision>
  <dcterms:created xsi:type="dcterms:W3CDTF">2018-02-27T19:33:59Z</dcterms:created>
  <dcterms:modified xsi:type="dcterms:W3CDTF">2023-03-13T18:34:59Z</dcterms:modified>
</cp:coreProperties>
</file>