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3-06T18:50:28.213" v="585" actId="20577"/>
      <pc:docMkLst>
        <pc:docMk/>
      </pc:docMkLst>
      <pc:sldChg chg="modSp mod">
        <pc:chgData name="Юлия Кузнецова" userId="0412b4d8611dbc6e" providerId="LiveId" clId="{C58DEC32-E898-4D95-A9ED-1F5B26B1F2EE}" dt="2023-03-06T18:47:28.283" v="546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3-06T18:47:28.283" v="546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3-06T18:48:39.065" v="555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mod modCrop">
          <ac:chgData name="Юлия Кузнецова" userId="0412b4d8611dbc6e" providerId="LiveId" clId="{C58DEC32-E898-4D95-A9ED-1F5B26B1F2EE}" dt="2023-03-06T18:48:39.065" v="555" actId="1076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3-06T18:49:19.886" v="560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mod modCrop">
          <ac:chgData name="Юлия Кузнецова" userId="0412b4d8611dbc6e" providerId="LiveId" clId="{C58DEC32-E898-4D95-A9ED-1F5B26B1F2EE}" dt="2023-03-06T18:49:19.886" v="560" actId="1076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ord">
        <pc:chgData name="Юлия Кузнецова" userId="0412b4d8611dbc6e" providerId="LiveId" clId="{C58DEC32-E898-4D95-A9ED-1F5B26B1F2EE}" dt="2023-02-06T19:38:45.991" v="498"/>
        <pc:sldMkLst>
          <pc:docMk/>
          <pc:sldMk cId="0" sldId="267"/>
        </pc:sldMkLst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3-06T18:50:28.213" v="585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3-06T18:50:28.213" v="585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50:22.314" v="578" actId="20577"/>
          <ac:spMkLst>
            <pc:docMk/>
            <pc:sldMk cId="0" sldId="273"/>
            <ac:spMk id="157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06T18:48:07.130" v="550" actId="20577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0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0" sldId="274"/>
            <ac:spMk id="19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март-апрель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241100" y="612864"/>
            <a:ext cx="117098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14.03.2023.  г. Москва. 186-й вебинар 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для руководителей, бухгалтеров и активистов СО НКО». </a:t>
            </a:r>
            <a:endParaRPr lang="ru-RU" sz="2400" dirty="0">
              <a:solidFill>
                <a:schemeClr val="tx1"/>
              </a:solidFill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21.03.2023. г. Москва. 187-й вебинар «Занятие десятое из цикла «Бухгалтерский учёт в НКО для бухгалтера, начинающего работу в некоммерческой организации» —  «Командировки в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 – генеральный директор ООО «Первая аудиторская компания».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28.03.2023. г. Москва. 188-й вебинар «Практические аспекты применения договоров ГПХ в деятельности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Татаров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Константин Юрьевич, канд. эк. наук по специальности «Бухгалтерский учёт, статистика», практикующий бухгалтер и эксперт в области построения управленческого учета (стаж работы – более 25 лет), консультант, автор и ведущий семинаров экономической направленности (преподавательский стаж более 15 лет), победитель конкурса «Лучший бухгалтер России».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04.04.2023. г. Москва. 189-й вебинар «Новые обязанности для НКО в связи с поправками в Федеральный закон «О рекламе» от 13.03.2006 № 38-ФЗ».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Воробьёв Константин Олегович — юрист фонда «Нужна помощь».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435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185-й вебинар Ассоциации "КБА НКО" 0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.03.2023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«Правовой аудит в НКО: как подготовиться к проверке Минюста России»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600" b="1" i="0" dirty="0" err="1">
                <a:solidFill>
                  <a:srgbClr val="404040"/>
                </a:solidFill>
                <a:effectLst/>
                <a:latin typeface="Ubuntu"/>
              </a:rPr>
              <a:t>Селитраров</a:t>
            </a:r>
            <a:r>
              <a:rPr lang="ru-RU" sz="3600" b="1" i="0" dirty="0">
                <a:solidFill>
                  <a:srgbClr val="404040"/>
                </a:solidFill>
                <a:effectLst/>
                <a:latin typeface="Ubuntu"/>
              </a:rPr>
              <a:t> Артём Станиславович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445770" y="2103120"/>
            <a:ext cx="11441430" cy="392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 algn="ctr">
              <a:spcBef>
                <a:spcPts val="0"/>
              </a:spcBef>
              <a:buSzPts val="3000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Центра правовой и учебно-методической поддержки социальных инициатив Урала «Третий сектор» (Екатеринбург).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DDA2DA-61D4-427E-BF16-5F754850A4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50" b="5426"/>
          <a:stretch/>
        </p:blipFill>
        <p:spPr>
          <a:xfrm>
            <a:off x="0" y="818707"/>
            <a:ext cx="12192000" cy="5220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A13A60-81DD-4744-970E-40C0A48DF3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0" b="6357"/>
          <a:stretch/>
        </p:blipFill>
        <p:spPr>
          <a:xfrm>
            <a:off x="0" y="839971"/>
            <a:ext cx="12192000" cy="51780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451</Words>
  <Application>Microsoft Office PowerPoint</Application>
  <PresentationFormat>Широкоэкранный</PresentationFormat>
  <Paragraphs>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Селитраров Артём Станиславович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36</cp:revision>
  <dcterms:created xsi:type="dcterms:W3CDTF">2018-02-27T19:33:59Z</dcterms:created>
  <dcterms:modified xsi:type="dcterms:W3CDTF">2023-03-06T18:50:33Z</dcterms:modified>
</cp:coreProperties>
</file>