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2-20T18:43:46.132" v="532" actId="255"/>
      <pc:docMkLst>
        <pc:docMk/>
      </pc:docMkLst>
      <pc:sldChg chg="modSp mod">
        <pc:chgData name="Юлия Кузнецова" userId="0412b4d8611dbc6e" providerId="LiveId" clId="{C58DEC32-E898-4D95-A9ED-1F5B26B1F2EE}" dt="2023-02-20T18:39:07.911" v="508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2-20T18:39:07.911" v="508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2-20T18:41:06.020" v="516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2-20T18:41:06.020" v="516" actId="1076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2-20T18:41:35.677" v="521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mod modCrop">
          <ac:chgData name="Юлия Кузнецова" userId="0412b4d8611dbc6e" providerId="LiveId" clId="{C58DEC32-E898-4D95-A9ED-1F5B26B1F2EE}" dt="2023-02-20T18:41:35.677" v="521" actId="1076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2-20T18:43:46.132" v="532" actId="255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2-06T19:36:35.925" v="485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20T18:43:46.132" v="532" actId="255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2-20T18:40:34.078" v="509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2-12-12T19:52:44.602" v="91"/>
          <ac:spMkLst>
            <pc:docMk/>
            <pc:sldMk cId="0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2-12-12T19:52:54.537" v="94" actId="20577"/>
          <ac:spMkLst>
            <pc:docMk/>
            <pc:sldMk cId="0" sldId="274"/>
            <ac:spMk id="1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февраль – март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500" b="1" i="0" dirty="0">
                <a:solidFill>
                  <a:schemeClr val="tx1"/>
                </a:solidFill>
                <a:effectLst/>
                <a:latin typeface="Ubuntu"/>
              </a:rPr>
              <a:t>28.02.2023. г. Москва. 184-й вебинар «Новое в правовом регулировании, налогообложении и бухгалтерском учёте в НКО в 2023 году».</a:t>
            </a:r>
            <a:r>
              <a:rPr lang="ru-RU" sz="2500" i="0" dirty="0">
                <a:solidFill>
                  <a:schemeClr val="tx1"/>
                </a:solidFill>
                <a:effectLst/>
                <a:latin typeface="Ubuntu"/>
              </a:rPr>
              <a:t> Эксперт:  </a:t>
            </a:r>
            <a:r>
              <a:rPr lang="ru-RU" sz="25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5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</a:t>
            </a:r>
          </a:p>
          <a:p>
            <a:pPr marL="342900" indent="-342900" algn="l">
              <a:buFontTx/>
              <a:buChar char="-"/>
            </a:pPr>
            <a:r>
              <a:rPr lang="ru-RU" sz="2500" b="1" i="0" dirty="0">
                <a:solidFill>
                  <a:schemeClr val="tx1"/>
                </a:solidFill>
                <a:effectLst/>
                <a:latin typeface="Ubuntu"/>
              </a:rPr>
              <a:t>07.03.2023. г. Москва. 185-й вебинар «Правовой аудит в НКО: как подготовиться к проверке Минюста России». </a:t>
            </a:r>
            <a:r>
              <a:rPr lang="ru-RU" sz="2500" i="0" dirty="0">
                <a:solidFill>
                  <a:schemeClr val="tx1"/>
                </a:solidFill>
                <a:effectLst/>
                <a:latin typeface="Ubuntu"/>
              </a:rPr>
              <a:t>Эксперт:  </a:t>
            </a:r>
            <a:r>
              <a:rPr lang="ru-RU" sz="25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5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</a:t>
            </a:r>
          </a:p>
          <a:p>
            <a:pPr marL="342900" indent="-342900" algn="l">
              <a:buFontTx/>
              <a:buChar char="-"/>
            </a:pPr>
            <a:r>
              <a:rPr lang="ru-RU" sz="2500" b="1" i="0" dirty="0">
                <a:solidFill>
                  <a:schemeClr val="tx1"/>
                </a:solidFill>
                <a:effectLst/>
                <a:latin typeface="Ubuntu"/>
              </a:rPr>
              <a:t>14.03.2023.  г. Москва. 186-й вебинар «Ответы на вопросы по </a:t>
            </a:r>
            <a:r>
              <a:rPr lang="ru-RU" sz="25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5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</a:t>
            </a:r>
            <a:r>
              <a:rPr lang="ru-RU" sz="2500" i="0" dirty="0">
                <a:solidFill>
                  <a:schemeClr val="tx1"/>
                </a:solidFill>
                <a:effectLst/>
                <a:latin typeface="Ubuntu"/>
              </a:rPr>
              <a:t> для руководителей, бухгалтеров и активистов СО НКО». </a:t>
            </a:r>
            <a:endParaRPr lang="ru-RU" sz="2500" dirty="0">
              <a:solidFill>
                <a:schemeClr val="tx1"/>
              </a:solidFill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500" b="1" i="0" dirty="0">
                <a:solidFill>
                  <a:schemeClr val="tx1"/>
                </a:solidFill>
                <a:effectLst/>
                <a:latin typeface="Ubuntu"/>
              </a:rPr>
              <a:t>21.03.2023. г. Москва. 187-й вебинар «Занятие десятое из цикла «Бухгалтерский учёт в НКО для бухгалтера, начинающего работу в некоммерческой организации» —  «Командировки в НКО». </a:t>
            </a:r>
            <a:r>
              <a:rPr lang="ru-RU" sz="25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 – генеральный директор ООО «Первая аудиторская компания».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183-й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.02.2023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«Особенности регулирования труда различных категорий граждан — инвалидов, молодёжи, пенсионеров, семейных работников, в т.ч. в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600" b="1" i="0" dirty="0" err="1">
                <a:solidFill>
                  <a:srgbClr val="404040"/>
                </a:solidFill>
                <a:effectLst/>
                <a:latin typeface="Ubuntu"/>
              </a:rPr>
              <a:t>Жижерина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Ubuntu"/>
              </a:rPr>
              <a:t> Юлия Юрьевна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45770" y="2103120"/>
            <a:ext cx="11441430" cy="39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компании «Мир трудовых отношений» (http://zhizherina.ru/), автор более 350 публикаций в ведущих кадровых журналах, ведущая более чем 300 семинаров и вебинаров по трудовому праву, кадровому делопроизводству, управлению персоналом, психологии управления.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C0FE3-4E85-4B93-9614-A03850750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0" b="5892"/>
          <a:stretch/>
        </p:blipFill>
        <p:spPr>
          <a:xfrm>
            <a:off x="0" y="866553"/>
            <a:ext cx="12192000" cy="5124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5146B-ED90-46CA-B891-485823B99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5581"/>
          <a:stretch/>
        </p:blipFill>
        <p:spPr>
          <a:xfrm>
            <a:off x="0" y="824023"/>
            <a:ext cx="12192000" cy="5209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458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Жижерина Юлия Юрьевна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2023-02-20T18:43:51Z</dcterms:modified>
</cp:coreProperties>
</file>