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15856A-19CF-4C92-B216-74DAD1DFD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14" b="5892"/>
          <a:stretch/>
        </p:blipFill>
        <p:spPr>
          <a:xfrm>
            <a:off x="0" y="850604"/>
            <a:ext cx="12192000" cy="51567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39D00-DBCD-45A6-BEB3-FD1DF3957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05" b="5426"/>
          <a:stretch/>
        </p:blipFill>
        <p:spPr>
          <a:xfrm>
            <a:off x="0" y="824023"/>
            <a:ext cx="12192000" cy="52099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февраль - март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21.02.2023.  г. Москва. 183-й вебинар «Особенности регулирования труда различных категорий граждан — инвалидов, молодёжи, пенсионеров, семейных работников, в т.ч. в НКО».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 – 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Юлия Юрьевна,  руководитель компании «Мир трудовых отношений» (http://zhizherina.ru/).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28.02.2023. г. Москва. 184-й вебинар «Новое в правовом регулировании, налогообложении и бухгалтерском учёте в НКО в 2023 году».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Эксперт: 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07.03.2023. г. Москва. 185-й вебинар «Правовой аудит в НКО: как подготовиться к проверке Минюста России».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Эксперт:  </a:t>
            </a:r>
            <a:r>
              <a:rPr lang="ru-RU" sz="24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14.03.2023.  г. Москва. 186-й вебинар «Ответы на вопросы по </a:t>
            </a:r>
            <a:r>
              <a:rPr lang="ru-RU" sz="24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4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4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182-й вебинар Ассоциации "КБА НКО" 14.02.2023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504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24</cp:revision>
  <dcterms:created xsi:type="dcterms:W3CDTF">2018-02-27T19:33:59Z</dcterms:created>
  <dcterms:modified xsi:type="dcterms:W3CDTF">2023-02-13T19:01:16Z</dcterms:modified>
</cp:coreProperties>
</file>