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2-06T19:39:07.120" v="500"/>
      <pc:docMkLst>
        <pc:docMk/>
      </pc:docMkLst>
      <pc:sldChg chg="modSp mod">
        <pc:chgData name="Юлия Кузнецова" userId="0412b4d8611dbc6e" providerId="LiveId" clId="{C58DEC32-E898-4D95-A9ED-1F5B26B1F2EE}" dt="2023-02-06T19:34:32.808" v="461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2-06T19:34:32.808" v="461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2-06T19:35:06.031" v="466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mod modCrop">
          <ac:chgData name="Юлия Кузнецова" userId="0412b4d8611dbc6e" providerId="LiveId" clId="{C58DEC32-E898-4D95-A9ED-1F5B26B1F2EE}" dt="2023-02-06T19:35:06.031" v="466" actId="1076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2-06T19:35:45.537" v="471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mod modCrop">
          <ac:chgData name="Юлия Кузнецова" userId="0412b4d8611dbc6e" providerId="LiveId" clId="{C58DEC32-E898-4D95-A9ED-1F5B26B1F2EE}" dt="2023-02-06T19:35:45.537" v="471" actId="1076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ord">
        <pc:chgData name="Юлия Кузнецова" userId="0412b4d8611dbc6e" providerId="LiveId" clId="{C58DEC32-E898-4D95-A9ED-1F5B26B1F2EE}" dt="2023-02-06T19:38:45.991" v="498"/>
        <pc:sldMkLst>
          <pc:docMk/>
          <pc:sldMk cId="0" sldId="267"/>
        </pc:sldMkLst>
      </pc:sldChg>
      <pc:sldChg chg="modSp add del mod ord">
        <pc:chgData name="Юлия Кузнецова" userId="0412b4d8611dbc6e" providerId="LiveId" clId="{C58DEC32-E898-4D95-A9ED-1F5B26B1F2EE}" dt="2023-02-06T19:39:07.120" v="500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2-06T19:38:11.850" v="495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2-06T19:36:35.925" v="485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8:11.850" v="495" actId="20577"/>
          <ac:spMkLst>
            <pc:docMk/>
            <pc:sldMk cId="0" sldId="273"/>
            <ac:spMk id="157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2-12-15T22:17:46.771" v="165" actId="47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2-12-12T19:52:44.602" v="91"/>
          <ac:spMkLst>
            <pc:docMk/>
            <pc:sldMk cId="0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2-12-12T19:52:54.537" v="94" actId="20577"/>
          <ac:spMkLst>
            <pc:docMk/>
            <pc:sldMk cId="0" sldId="274"/>
            <ac:spMk id="19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zhizherina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февраль – март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612864"/>
            <a:ext cx="11709800" cy="609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600" b="1" i="0" dirty="0">
                <a:solidFill>
                  <a:schemeClr val="tx1"/>
                </a:solidFill>
                <a:effectLst/>
                <a:latin typeface="Ubuntu"/>
              </a:rPr>
              <a:t>14.02.2023.  г. Москва. 182-й вебинар «Ответы на вопросы по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</a:t>
            </a:r>
          </a:p>
          <a:p>
            <a:pPr marL="342900" indent="-342900" algn="l">
              <a:buFontTx/>
              <a:buChar char="-"/>
            </a:pPr>
            <a:r>
              <a:rPr lang="ru-RU" sz="2600" b="1" i="0" dirty="0">
                <a:solidFill>
                  <a:schemeClr val="tx1"/>
                </a:solidFill>
                <a:effectLst/>
                <a:latin typeface="Ubuntu"/>
              </a:rPr>
              <a:t>21.02.2023.  г. Москва. 183-й вебинар «Особенности регулирования труда различных категорий граждан — инвалидов, молодёжи, пенсионеров, семейных работников, в т.ч. в НКО». 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Эксперт –  </a:t>
            </a:r>
            <a:r>
              <a:rPr lang="ru-RU" sz="2600" i="0" dirty="0" err="1">
                <a:solidFill>
                  <a:schemeClr val="tx1"/>
                </a:solidFill>
                <a:effectLst/>
                <a:latin typeface="Ubuntu"/>
              </a:rPr>
              <a:t>Жижерина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 Юлия Юрьевна,  руководитель компании «Мир трудовых отношений» (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http://zhizherina.ru/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ru-RU" sz="2600" b="1" i="0" dirty="0">
                <a:solidFill>
                  <a:schemeClr val="tx1"/>
                </a:solidFill>
                <a:effectLst/>
                <a:latin typeface="Ubuntu"/>
              </a:rPr>
              <a:t>28.02.2023. г. Москва. 184-й вебинар «Новое в правовом регулировании, налогообложении и бухгалтерском учёте в НКО в 2023 году».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 Эксперт:  </a:t>
            </a:r>
            <a:r>
              <a:rPr lang="ru-RU" sz="26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организаций”. </a:t>
            </a:r>
          </a:p>
          <a:p>
            <a:pPr marL="342900" indent="-342900" algn="l">
              <a:buFontTx/>
              <a:buChar char="-"/>
            </a:pPr>
            <a:r>
              <a:rPr lang="ru-RU" sz="2600" b="1" i="0" dirty="0">
                <a:solidFill>
                  <a:schemeClr val="tx1"/>
                </a:solidFill>
                <a:effectLst/>
                <a:latin typeface="Ubuntu"/>
              </a:rPr>
              <a:t>07.03.2023. г. Москва. 185-й вебинар «Правовой аудит в НКО: как подготовиться к проверке Минюста России». 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Эксперт:  </a:t>
            </a:r>
            <a:r>
              <a:rPr lang="ru-RU" sz="26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181-й вебинар Ассоциации "КБА НКО" 07.02.2023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«Федеральный закон «О контроле за деятельностью лиц, находящихся под иностранным влиянием» от 14.07.2022 N 255-ФЗ»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1748281" y="382772"/>
            <a:ext cx="7300026" cy="66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800" b="1" i="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Воробьёв Константин Олегович</a:t>
            </a:r>
            <a:endParaRPr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061484" y="1850065"/>
            <a:ext cx="10069032" cy="423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 algn="ctr">
              <a:spcBef>
                <a:spcPts val="0"/>
              </a:spcBef>
              <a:buSzPts val="3000"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 фонда «Нужна помощь».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32DC33-C5F3-45D2-BA7A-58593E03F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40" b="5426"/>
          <a:stretch/>
        </p:blipFill>
        <p:spPr>
          <a:xfrm>
            <a:off x="0" y="808074"/>
            <a:ext cx="12192000" cy="52418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2D3170-736B-43B7-A9E6-F3C6856E8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357"/>
          <a:stretch/>
        </p:blipFill>
        <p:spPr>
          <a:xfrm>
            <a:off x="0" y="845288"/>
            <a:ext cx="12192000" cy="51674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422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Воробьёв Константин Олегович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36</cp:revision>
  <dcterms:created xsi:type="dcterms:W3CDTF">2018-02-27T19:33:59Z</dcterms:created>
  <dcterms:modified xsi:type="dcterms:W3CDTF">2023-02-06T19:39:22Z</dcterms:modified>
</cp:coreProperties>
</file>