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">
      <pc:chgData name="Юлия Кузнецова" userId="0412b4d8611dbc6e" providerId="LiveId" clId="{C58DEC32-E898-4D95-A9ED-1F5B26B1F2EE}" dt="2023-01-31T19:47:44.521" v="455" actId="20577"/>
      <pc:docMkLst>
        <pc:docMk/>
      </pc:docMkLst>
      <pc:sldChg chg="modSp mod">
        <pc:chgData name="Юлия Кузнецова" userId="0412b4d8611dbc6e" providerId="LiveId" clId="{C58DEC32-E898-4D95-A9ED-1F5B26B1F2EE}" dt="2023-01-31T19:44:30.759" v="426" actId="313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1-31T19:44:30.759" v="426" actId="313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1-31T19:45:05.808" v="432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1-31T19:45:05.808" v="432" actId="1076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1-31T19:45:44.492" v="438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mod modCrop">
          <ac:chgData name="Юлия Кузнецова" userId="0412b4d8611dbc6e" providerId="LiveId" clId="{C58DEC32-E898-4D95-A9ED-1F5B26B1F2EE}" dt="2023-01-31T19:45:44.492" v="438" actId="1076"/>
          <ac:picMkLst>
            <pc:docMk/>
            <pc:sldMk cId="0" sldId="262"/>
            <ac:picMk id="3" creationId="{FBCFAC0A-FBC3-401B-8138-D59F0A0E4CD8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</pc:sldChg>
      <pc:sldChg chg="modSp add del mod">
        <pc:chgData name="Юлия Кузнецова" userId="0412b4d8611dbc6e" providerId="LiveId" clId="{C58DEC32-E898-4D95-A9ED-1F5B26B1F2EE}" dt="2023-01-31T19:47:44.521" v="455" actId="2057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1-31T19:47:31.192" v="452" actId="2763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1-31T19:47:44.521" v="455" actId="20577"/>
          <ac:spMkLst>
            <pc:docMk/>
            <pc:sldMk cId="0" sldId="270"/>
            <ac:spMk id="190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1-31T19:47:05.460" v="450" actId="20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1-23T15:50:11.427" v="316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1-31T19:47:05.460" v="450" actId="20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2-12-15T22:17:46.771" v="165" actId="47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2-12-12T19:52:44.602" v="91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2-12-12T19:52:54.537" v="94" actId="20577"/>
          <ac:spMkLst>
            <pc:docMk/>
            <pc:sldMk cId="0" sldId="274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hizherina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07.02.2023.  г. Москва. 181-й вебинар «Федеральный закон «О контроле за деятельностью лиц, находящихся под иностранным влиянием» от 14.07.2022 N 255-ФЗ«.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600" dirty="0">
                <a:solidFill>
                  <a:schemeClr val="tx1"/>
                </a:solidFill>
                <a:latin typeface="Ubuntu"/>
              </a:rPr>
              <a:t>Воробьёв Константин Олегович, юрист фонда «Нужна помощь».</a:t>
            </a:r>
            <a:endParaRPr lang="ru-RU" sz="26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14.02.2023.  г. Москва. 182-й вебинар «Ответы на вопросы по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21.02.2023.  г. Москва. 183-й вебинар «Особенности регулирования труда различных категорий граждан — инвалидов, молодёжи, пенсионеров, семейных работников, в т.ч. в НКО». 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6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http://zhizherina.ru/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ru-RU" sz="2600" b="1" i="0" dirty="0">
                <a:solidFill>
                  <a:schemeClr val="tx1"/>
                </a:solidFill>
                <a:effectLst/>
                <a:latin typeface="Ubuntu"/>
              </a:rPr>
              <a:t>28.02.2023. г. Москва. 184-й вебинар «Новое в правовом регулировании, налогообложении и бухгалтерском учёте в НКО в 2023 году».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Эксперт:  </a:t>
            </a:r>
            <a:r>
              <a:rPr lang="ru-RU" sz="26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6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1748281" y="298636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Джаарбеков</a:t>
            </a:r>
            <a:r>
              <a:rPr lang="ru-RU" sz="4000" b="1" i="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 Станислав Маратович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061484" y="1850065"/>
            <a:ext cx="10069032" cy="42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консультант, лектор семинаров, автор книг по налогообложению и бухгалтерскому учёту.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180-й вебинар Ассоциации "КБА НКО" 01.02.2023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«Должная осмотрительность при выборе контрагента, в т.ч. в НКО. Рекомендации по минимальному набору документов и/или сведений, которые желательно иметь в организации для доказательства проверки контрагента (исполнителя, подрядчика, продавца)»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2AFA4-AE76-4D96-AD54-C444EF5E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5736"/>
          <a:stretch/>
        </p:blipFill>
        <p:spPr>
          <a:xfrm>
            <a:off x="0" y="824023"/>
            <a:ext cx="12192000" cy="52099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FAC0A-FBC3-401B-8138-D59F0A0E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6046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446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Джаарбеков Станислав Маратович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2023-01-31T19:47:50Z</dcterms:modified>
</cp:coreProperties>
</file>