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6" r:id="rId12"/>
    <p:sldId id="267" r:id="rId13"/>
    <p:sldId id="270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2573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ноябрь 2022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355909"/>
            <a:ext cx="11569900" cy="540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300" b="1" i="0" dirty="0">
                <a:solidFill>
                  <a:schemeClr val="tx1"/>
                </a:solidFill>
                <a:effectLst/>
                <a:latin typeface="Ubuntu"/>
              </a:rPr>
              <a:t>15.11.2022. г. Москва. 170-й вебинар «Ответы на вопросы по </a:t>
            </a:r>
            <a:r>
              <a:rPr lang="ru-RU" sz="23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3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 </a:t>
            </a:r>
            <a:r>
              <a:rPr lang="ru-RU" sz="2300" i="0" dirty="0">
                <a:solidFill>
                  <a:schemeClr val="tx1"/>
                </a:solidFill>
                <a:effectLst/>
                <a:latin typeface="Ubuntu"/>
              </a:rPr>
              <a:t>Эксперты:  </a:t>
            </a:r>
            <a:r>
              <a:rPr lang="ru-RU" sz="23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3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генеральный директор ООО «Первая аудиторская компания». </a:t>
            </a:r>
          </a:p>
          <a:p>
            <a:pPr marL="342900" indent="-342900" algn="l">
              <a:buFontTx/>
              <a:buChar char="-"/>
            </a:pPr>
            <a:r>
              <a:rPr lang="ru-RU" sz="2300" b="1" i="0" dirty="0">
                <a:solidFill>
                  <a:schemeClr val="tx1"/>
                </a:solidFill>
                <a:effectLst/>
                <a:latin typeface="Ubuntu"/>
              </a:rPr>
              <a:t>25.11.2022. г. Москва. 171-й вебинар «Организация внутреннего контроля в НКО в соответствии с требованиями статьи 19 Федерального закона от 06.12.2011 г. № 402-ФЗ «О бухгалтерском учёте».</a:t>
            </a:r>
            <a:r>
              <a:rPr lang="ru-RU" sz="2300" i="0" dirty="0">
                <a:solidFill>
                  <a:schemeClr val="tx1"/>
                </a:solidFill>
                <a:effectLst/>
                <a:latin typeface="Ubuntu"/>
              </a:rPr>
              <a:t> Эксперт – Бровкина Наталья Дмитриевна, доцент Департамента аудита и корпоративной отчетности Финансового университета при Правительстве РФ.</a:t>
            </a:r>
          </a:p>
          <a:p>
            <a:pPr marL="342900" indent="-342900" algn="l">
              <a:buFontTx/>
              <a:buChar char="-"/>
            </a:pPr>
            <a:r>
              <a:rPr lang="ru-RU" sz="2300" b="1" i="0" dirty="0">
                <a:solidFill>
                  <a:schemeClr val="tx1"/>
                </a:solidFill>
                <a:effectLst/>
                <a:latin typeface="Ubuntu"/>
              </a:rPr>
              <a:t>29.11.2022. г. Москва. 172-й вебинар «Новые требования к обработке персональных данных, в т.ч. в НКО». </a:t>
            </a:r>
            <a:r>
              <a:rPr lang="ru-RU" sz="2300" i="0" dirty="0">
                <a:solidFill>
                  <a:schemeClr val="tx1"/>
                </a:solidFill>
                <a:effectLst/>
                <a:latin typeface="Ubuntu"/>
              </a:rPr>
              <a:t>Эксперт –  </a:t>
            </a:r>
            <a:r>
              <a:rPr lang="ru-RU" sz="2300" i="0" dirty="0" err="1">
                <a:solidFill>
                  <a:schemeClr val="tx1"/>
                </a:solidFill>
                <a:effectLst/>
                <a:latin typeface="Ubuntu"/>
              </a:rPr>
              <a:t>Жижерина</a:t>
            </a:r>
            <a:r>
              <a:rPr lang="ru-RU" sz="2300" i="0" dirty="0">
                <a:solidFill>
                  <a:schemeClr val="tx1"/>
                </a:solidFill>
                <a:effectLst/>
                <a:latin typeface="Ubuntu"/>
              </a:rPr>
              <a:t> Юлия Юрьевна,  руководитель компании «Мир трудовых отношений» (http://zhizherina.ru/).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287871" y="445452"/>
            <a:ext cx="8174565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4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0" dirty="0">
                <a:solidFill>
                  <a:srgbClr val="252525"/>
                </a:solidFill>
                <a:effectLst/>
                <a:latin typeface="NeueHaasUnica"/>
              </a:rPr>
              <a:t> </a:t>
            </a:r>
            <a:r>
              <a:rPr lang="ru-RU" sz="4400" b="1" i="0" dirty="0" err="1">
                <a:solidFill>
                  <a:srgbClr val="252525"/>
                </a:solidFill>
                <a:effectLst/>
                <a:latin typeface="NeueHaasUnica"/>
              </a:rPr>
              <a:t>Селитраров</a:t>
            </a:r>
            <a:r>
              <a:rPr lang="ru-RU" sz="4400" b="1" i="0" dirty="0">
                <a:solidFill>
                  <a:srgbClr val="252525"/>
                </a:solidFill>
                <a:effectLst/>
                <a:latin typeface="NeueHaasUnica"/>
              </a:rPr>
              <a:t> Артём Станиславович</a:t>
            </a:r>
            <a:endParaRPr lang="ru-RU" sz="4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445770" y="2103120"/>
            <a:ext cx="11441430" cy="392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 algn="ctr">
              <a:spcBef>
                <a:spcPts val="0"/>
              </a:spcBef>
              <a:buSzPts val="3000"/>
            </a:pP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 Центра правовой и учебно-методической поддержки социальных инициатив Урала «Третий сектор» (Екатеринбург).</a:t>
            </a:r>
            <a:endParaRPr lang="ru-RU"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401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169-й вебинар Ассоциации "КБА НКО" 08.11.2022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«Документооборот в НКО»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470203-3F59-4E28-8977-EA1886884D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14" b="5737"/>
          <a:stretch/>
        </p:blipFill>
        <p:spPr>
          <a:xfrm>
            <a:off x="0" y="845288"/>
            <a:ext cx="12192000" cy="51674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14256B-4000-42F3-800A-E1DB9DD30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04" b="6467"/>
          <a:stretch/>
        </p:blipFill>
        <p:spPr>
          <a:xfrm>
            <a:off x="0" y="874395"/>
            <a:ext cx="12192000" cy="5109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B50B63-C7C7-42B0-9E21-B47BAF3A1A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14" b="5737"/>
          <a:stretch/>
        </p:blipFill>
        <p:spPr>
          <a:xfrm>
            <a:off x="0" y="845288"/>
            <a:ext cx="12192000" cy="51674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427</Words>
  <Application>Microsoft Office PowerPoint</Application>
  <PresentationFormat>Широкоэкранный</PresentationFormat>
  <Paragraphs>47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NeueHaasUnica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  <vt:lpstr>Презентация PowerPoint</vt:lpstr>
      <vt:lpstr>  Селитраров Артём Станиславович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35</cp:revision>
  <dcterms:created xsi:type="dcterms:W3CDTF">2018-02-27T19:33:59Z</dcterms:created>
  <dcterms:modified xsi:type="dcterms:W3CDTF">2022-11-07T14:11:10Z</dcterms:modified>
</cp:coreProperties>
</file>