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2573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ноябрь 2022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83499"/>
            <a:ext cx="11430000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08.11.2022. г. Москва. 169-й вебинар «Документооборот в НКО». 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Эксперт: </a:t>
            </a:r>
            <a:r>
              <a:rPr lang="ru-RU" sz="2100" i="0" dirty="0" err="1">
                <a:solidFill>
                  <a:schemeClr val="tx1"/>
                </a:solidFill>
                <a:effectLst/>
                <a:latin typeface="Ubuntu"/>
              </a:rPr>
              <a:t>Селитраров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 Артём Станиславович – директор Центра правовой и учебно-методической поддержки социальных инициатив Урала «Третий сектор» (Екатеринбург). </a:t>
            </a:r>
          </a:p>
          <a:p>
            <a:pPr marL="342900" indent="-342900" algn="l">
              <a:buFontTx/>
              <a:buChar char="-"/>
            </a:pP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15.11.2022. г. Москва. 170-й вебинар «Ответы на вопросы по </a:t>
            </a:r>
            <a:r>
              <a:rPr lang="ru-RU" sz="21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 Эксперты:  </a:t>
            </a:r>
            <a:r>
              <a:rPr lang="ru-RU" sz="21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генеральный директор ООО «Первая аудиторская компания». </a:t>
            </a:r>
          </a:p>
          <a:p>
            <a:pPr marL="342900" indent="-342900" algn="l">
              <a:buFontTx/>
              <a:buChar char="-"/>
            </a:pP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25.11.2022. г. Москва. 171-й вебинар «Организация внутреннего контроля в НКО в соответствии с требованиями статьи 19 Федерального закона от 06.12.2011 г. № 402-ФЗ «О бухгалтерском учёте». 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Эксперт – Бровкина Наталья Дмитриевна, доцент Департамента аудита и корпоративной отчетности Финансового университета при Правительстве РФ. </a:t>
            </a:r>
          </a:p>
          <a:p>
            <a:pPr marL="342900" indent="-342900" algn="l">
              <a:buFontTx/>
              <a:buChar char="-"/>
            </a:pP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29.11.2022. г. Москва. 172-й вебинар «Новые требования к обработке персональных данных, в т.ч. в НКО». 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Эксперт –  </a:t>
            </a:r>
            <a:r>
              <a:rPr lang="ru-RU" sz="2100" i="0" dirty="0" err="1">
                <a:solidFill>
                  <a:schemeClr val="tx1"/>
                </a:solidFill>
                <a:effectLst/>
                <a:latin typeface="Ubuntu"/>
              </a:rPr>
              <a:t>Жижерина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 Юлия Юрьевна,  руководитель компании «Мир трудовых отношений» (http://zhizherina.ru/).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168-й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.10.2022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0B18B1-736D-43FE-8E62-C8F3E88A5B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95" b="5271"/>
          <a:stretch/>
        </p:blipFill>
        <p:spPr>
          <a:xfrm>
            <a:off x="0" y="808074"/>
            <a:ext cx="12192000" cy="52418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14256B-4000-42F3-800A-E1DB9DD30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04" b="6467"/>
          <a:stretch/>
        </p:blipFill>
        <p:spPr>
          <a:xfrm>
            <a:off x="0" y="874395"/>
            <a:ext cx="12192000" cy="5109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B414DD-CDA4-4925-9DD3-E5E6CB480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05" b="5892"/>
          <a:stretch/>
        </p:blipFill>
        <p:spPr>
          <a:xfrm>
            <a:off x="0" y="839971"/>
            <a:ext cx="12192000" cy="51780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543</Words>
  <Application>Microsoft Office PowerPoint</Application>
  <PresentationFormat>Широкоэкранный</PresentationFormat>
  <Paragraphs>68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23</cp:revision>
  <dcterms:created xsi:type="dcterms:W3CDTF">2018-02-27T19:33:59Z</dcterms:created>
  <dcterms:modified xsi:type="dcterms:W3CDTF">2022-10-31T06:33:07Z</dcterms:modified>
</cp:coreProperties>
</file>