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7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октябрь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5699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04.10.2022. г. Москва. 164-й вебинар «Оперативный учёт в НКО и современные методы учёта в НКО: автоматизация рабочих процессов».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 Лычагина Наталья Сергеевна, эксперт «Клуба бухгалтеров и руководителей СО НКО Свердловской области», ООО «Оптимум Парето», г. Екатеринбург.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11.10.2022. г. Москва. 165-й вебинар «Контроль движения денежных средств в НКО по разным источникам финансирования».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Петрова Оксана Викторовна, 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18.10.2022. г. Москва. 166-й вебинар «Формирование резервов, в т.ч. в НКО. Резерв на отпуска, резерв по сомнительным долгам и др.».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Свечкопал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Андрей Николаевич, практикующий аудитор, 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400" b="1" i="0" dirty="0" err="1">
                <a:solidFill>
                  <a:srgbClr val="404040"/>
                </a:solidFill>
                <a:effectLst/>
                <a:latin typeface="Ubuntu"/>
              </a:rPr>
              <a:t>Дробот</a:t>
            </a:r>
            <a:r>
              <a:rPr lang="ru-RU" sz="4400" b="1" i="0" dirty="0">
                <a:solidFill>
                  <a:srgbClr val="404040"/>
                </a:solidFill>
                <a:effectLst/>
                <a:latin typeface="Ubuntu"/>
              </a:rPr>
              <a:t> Юлия Викторовна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45770" y="2103120"/>
            <a:ext cx="11441430" cy="39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</a:t>
            </a:r>
            <a:endParaRPr lang="ru-RU"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163-й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«Наименование и символика НКО: судебная практика правовой защиты исключительного права»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61D00-26C6-45CD-BE9B-12F05EBB4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3" b="5582"/>
          <a:stretch/>
        </p:blipFill>
        <p:spPr>
          <a:xfrm>
            <a:off x="0" y="818707"/>
            <a:ext cx="12192000" cy="52205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A09B5-397B-46E3-AEA8-373C68DD3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892"/>
          <a:stretch/>
        </p:blipFill>
        <p:spPr>
          <a:xfrm>
            <a:off x="0" y="834655"/>
            <a:ext cx="12192000" cy="51886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449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Дробот Юлия Викторовна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25</cp:revision>
  <dcterms:created xsi:type="dcterms:W3CDTF">2018-02-27T19:33:59Z</dcterms:created>
  <dcterms:modified xsi:type="dcterms:W3CDTF">2022-09-26T20:03:20Z</dcterms:modified>
</cp:coreProperties>
</file>