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66" r:id="rId12"/>
    <p:sldId id="267" r:id="rId13"/>
    <p:sldId id="270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в рамках проекта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«Информационная поддержка НКО: налогообложение и бухгалтерский учёт. Этап V»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25730"/>
            <a:ext cx="11709800" cy="60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59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сентябрь - октябрь 2022 г.</a:t>
            </a:r>
            <a:endParaRPr sz="3359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483499"/>
            <a:ext cx="11569900" cy="6370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20.09.2022. 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г. Москва. </a:t>
            </a: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162-й вебинар «Ответы на вопросы по </a:t>
            </a:r>
            <a:r>
              <a:rPr lang="ru-RU" sz="2400" b="1" i="0" dirty="0" err="1">
                <a:solidFill>
                  <a:schemeClr val="tx1"/>
                </a:solidFill>
                <a:effectLst/>
                <a:latin typeface="Ubuntu"/>
              </a:rPr>
              <a:t>бухгалтерcкому</a:t>
            </a: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 учёту и налогообложению» для руководителей, бухгалтеров и активистов СО НКО». </a:t>
            </a:r>
          </a:p>
          <a:p>
            <a:pPr marL="342900" indent="-342900" algn="l">
              <a:buFontTx/>
              <a:buChar char="-"/>
            </a:pP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27.09.2022. 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г. Москва. </a:t>
            </a: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163-й вебинар «Контроль движения денежных средств в НКО по разным источникам финансирования». 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Эксперт – Петрова Оксана Викторовна, экономист, тренер и консультант по финансовому менеджменту и бюджетированию в НКО, консультант по организационной структуре НКО, директор благотворительного фонда «Добрый город Петербург» (http://dobrygorodspb.ru/). </a:t>
            </a:r>
          </a:p>
          <a:p>
            <a:pPr marL="342900" indent="-342900" algn="l">
              <a:buFontTx/>
              <a:buChar char="-"/>
            </a:pP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04.10.2022.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 г. Москва. </a:t>
            </a: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164-й вебинар «Наименование и символика НКО: судебная практика правовой защиты исключительного права». 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Эксперт – </a:t>
            </a:r>
            <a:r>
              <a:rPr lang="ru-RU" sz="2400" i="0" dirty="0" err="1">
                <a:solidFill>
                  <a:schemeClr val="tx1"/>
                </a:solidFill>
                <a:effectLst/>
                <a:latin typeface="Ubuntu"/>
              </a:rPr>
              <a:t>Дробот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 Юлия Викторовна, юрист Благотворительного фонда помощи детям «Край добра» (г. Краснодар), член Ассоциации «Юристы за гражданское общество», правовой аналитик Ассоциации «Совет органов территориальных общественных самоуправлений Краснодарского края».</a:t>
            </a:r>
          </a:p>
          <a:p>
            <a:pPr marL="342900" indent="-342900" algn="l">
              <a:buFontTx/>
              <a:buChar char="-"/>
            </a:pP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11.10.2022. 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г. Москва. </a:t>
            </a: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165-й вебинар «Оперативный учёт в НКО и современные методы учёта в НКО: автоматизация рабочих процессов». 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Эксперт –  Лычагина Наталья Сергеевна, эксперт «Клуба бухгалтеров и руководителей СО НКО Свердловской области», ООО «Оптимум Парето», г. Екатеринбург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600" b="1" i="0" dirty="0" err="1">
                <a:solidFill>
                  <a:srgbClr val="404040"/>
                </a:solidFill>
                <a:effectLst/>
                <a:latin typeface="Ubuntu"/>
              </a:rPr>
              <a:t>Жижерина</a:t>
            </a:r>
            <a:r>
              <a:rPr lang="ru-RU" sz="3600" b="1" i="0" dirty="0">
                <a:solidFill>
                  <a:srgbClr val="404040"/>
                </a:solidFill>
                <a:effectLst/>
                <a:latin typeface="Ubuntu"/>
              </a:rPr>
              <a:t> Юлия Юрьевна</a:t>
            </a:r>
            <a:endParaRPr sz="3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15"/>
          <p:cNvSpPr txBox="1">
            <a:spLocks noGrp="1"/>
          </p:cNvSpPr>
          <p:nvPr>
            <p:ph type="body" idx="1"/>
          </p:nvPr>
        </p:nvSpPr>
        <p:spPr>
          <a:xfrm>
            <a:off x="445770" y="2103120"/>
            <a:ext cx="11441430" cy="3920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indent="0" algn="ctr">
              <a:spcBef>
                <a:spcPts val="0"/>
              </a:spcBef>
              <a:buSzPts val="3000"/>
            </a:pP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компании «Мир трудовых отношений» (http://zhizherina.ru/), автор более 350 публикаций в ведущих кадровых журналах, ведущая более чем 300 семинаров и вебинаров по трудовому праву, кадровому делопроизводству, управлению персоналом, психологии управления.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2952750" y="2737486"/>
            <a:ext cx="628650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2880">
                <a:latin typeface="Times New Roman"/>
                <a:ea typeface="Times New Roman"/>
                <a:cs typeface="Times New Roman"/>
                <a:sym typeface="Times New Roman"/>
              </a:rPr>
              <a:t>при финансовой поддержке Фонда президентских грантов</a:t>
            </a:r>
            <a:endParaRPr sz="19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247" y="771526"/>
            <a:ext cx="2175510" cy="172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8596" y="4293871"/>
            <a:ext cx="4194810" cy="113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4" y="1684022"/>
            <a:ext cx="10023512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161-й вебинар Ассоциации "КБА НКО" 13.09.2022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«Новости трудового законодательства, в т.ч. для НКО»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рамках проекта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«Информационная поддержка НКО: налогообложение и бухгалтерский учёт. Этап V»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использованием гранта Президента Российской Федерации на развитие гражданского общества, предоставленного Фондом президентских грантов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D4DF35-B306-4E0A-AE8B-3C0F141413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605" b="5892"/>
          <a:stretch/>
        </p:blipFill>
        <p:spPr>
          <a:xfrm>
            <a:off x="0" y="839972"/>
            <a:ext cx="12192000" cy="51780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14256B-4000-42F3-800A-E1DB9DD302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404" b="6467"/>
          <a:stretch/>
        </p:blipFill>
        <p:spPr>
          <a:xfrm>
            <a:off x="0" y="874395"/>
            <a:ext cx="12192000" cy="51092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9C1A2B-B6A5-44D3-A74D-97BDBF6744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450" b="5581"/>
          <a:stretch/>
        </p:blipFill>
        <p:spPr>
          <a:xfrm>
            <a:off x="0" y="824023"/>
            <a:ext cx="12192000" cy="52099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489</Words>
  <Application>Microsoft Office PowerPoint</Application>
  <PresentationFormat>Широкоэкранный</PresentationFormat>
  <Paragraphs>48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Ubuntu</vt:lpstr>
      <vt:lpstr>Тема Office</vt:lpstr>
      <vt:lpstr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учёт. Этап V»</vt:lpstr>
      <vt:lpstr>при финансовой поддержке Фонда президентских грантов</vt:lpstr>
      <vt:lpstr>Презентация PowerPoint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  <vt:lpstr>Презентация PowerPoint</vt:lpstr>
      <vt:lpstr>Жижерина Юлия Юрьевна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Юлия Кузнецова</cp:lastModifiedBy>
  <cp:revision>23</cp:revision>
  <dcterms:created xsi:type="dcterms:W3CDTF">2018-02-27T19:33:59Z</dcterms:created>
  <dcterms:modified xsi:type="dcterms:W3CDTF">2022-09-12T18:14:08Z</dcterms:modified>
</cp:coreProperties>
</file>