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сентябрь - октябрь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83499"/>
            <a:ext cx="1156990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13.09.2022.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г. Москва.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161-й вебинар «Новости трудового законодательства, в т.ч. для НКО».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Юлия Юрьевна,  руководитель компании «Мир трудовых отношений» (http://zhizherina.ru/).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20.09.2022.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г. Москва.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162-й вебинар 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27.09.2022.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г. Москва.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163-й вебинар «Контроль движения денежных средств в НКО по разным источникам финансирования».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Петрова Оксана Викторовна, экономист, тренер и консультант по финансовому менеджменту и бюджетированию в НКО, консультант по организационной структуре НКО, директор благотворительного фонда «Добрый город Петербург» (http://dobrygorodspb.ru/).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04.10.2022.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г. Москва.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164-й вебинар «Наименование и символика НКО: судебная практика правовой защиты исключительного права».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Дробот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Юлия Викторовна, юрист Благотворительного фонда помощи детям «Край добра» (г. Краснодар), член Ассоциации «Юристы за гражданское общество», правовой аналитик Ассоциации «Совет органов территориальных общественных самоуправлений Краснодарского края».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i="0" dirty="0">
                <a:solidFill>
                  <a:srgbClr val="252525"/>
                </a:solidFill>
                <a:effectLst/>
                <a:latin typeface="NeueHaasUnica"/>
              </a:rPr>
              <a:t>Кустова Елизавета Николаевна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891861" y="1785275"/>
            <a:ext cx="1099406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7127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4000" dirty="0">
                <a:solidFill>
                  <a:schemeClr val="tx1"/>
                </a:solidFill>
                <a:latin typeface="NeueHaasUnica"/>
              </a:rPr>
              <a:t>Д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NeueHaasUnica"/>
              </a:rPr>
              <a:t>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</a:t>
            </a:r>
            <a:endParaRPr sz="3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160-й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.09.2022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«Учёт членов корпоративных некоммерческих организаций»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2B31E7-8B6E-4D10-8B08-1CE6F9F73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70" b="5426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DCA399-772B-4A55-BFFC-8A9CC08DC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5" b="6202"/>
          <a:stretch/>
        </p:blipFill>
        <p:spPr>
          <a:xfrm>
            <a:off x="0" y="850604"/>
            <a:ext cx="12192000" cy="5156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483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NeueHaasUnica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Кустова Елизавета Николаевна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21</cp:revision>
  <dcterms:created xsi:type="dcterms:W3CDTF">2018-02-27T19:33:59Z</dcterms:created>
  <dcterms:modified xsi:type="dcterms:W3CDTF">2022-09-05T21:04:37Z</dcterms:modified>
</cp:coreProperties>
</file>