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66" r:id="rId12"/>
    <p:sldId id="267" r:id="rId13"/>
    <p:sldId id="270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5171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июль - август 2022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532715" y="594058"/>
            <a:ext cx="1112657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</a:rPr>
              <a:t>26.07.2022.</a:t>
            </a:r>
            <a:r>
              <a:rPr lang="ru-RU" sz="2400" dirty="0">
                <a:solidFill>
                  <a:schemeClr val="dk1"/>
                </a:solidFill>
              </a:rPr>
              <a:t> г. Москва. </a:t>
            </a:r>
            <a:r>
              <a:rPr lang="ru-RU" sz="2400" b="1" dirty="0">
                <a:solidFill>
                  <a:schemeClr val="dk1"/>
                </a:solidFill>
              </a:rPr>
              <a:t>158-й вебинар «Занятие девятое из цикла «Бухгалтерский учёт в НКО для бухгалтера, начинающего работу в некоммерческой организации» —  «Оформление оплаты труда при совмещении должностей, расширении зон обслуживания, увеличении объёма работ и др. случаи, предусмотренные ст. 60.1 u 60.2 ТК РФ». </a:t>
            </a:r>
            <a:r>
              <a:rPr lang="ru-RU" sz="2400" dirty="0">
                <a:solidFill>
                  <a:schemeClr val="dk1"/>
                </a:solidFill>
              </a:rPr>
              <a:t>Эксперт – Шаронова Маргарита Игоревна – генеральный директор ООО «Первая аудиторская компания».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</a:rPr>
              <a:t>30.08.2022. </a:t>
            </a:r>
            <a:r>
              <a:rPr lang="ru-RU" sz="2400" dirty="0">
                <a:solidFill>
                  <a:schemeClr val="dk1"/>
                </a:solidFill>
              </a:rPr>
              <a:t>г. Москва. </a:t>
            </a:r>
            <a:r>
              <a:rPr lang="ru-RU" sz="2400" b="1" dirty="0">
                <a:solidFill>
                  <a:schemeClr val="dk1"/>
                </a:solidFill>
              </a:rPr>
              <a:t>159-й вебинар «Ответы на вопросы по </a:t>
            </a:r>
            <a:r>
              <a:rPr lang="ru-RU" sz="24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2400" b="1" dirty="0">
                <a:solidFill>
                  <a:schemeClr val="dk1"/>
                </a:solidFill>
              </a:rPr>
              <a:t> учёту и налогообложению» </a:t>
            </a:r>
            <a:r>
              <a:rPr lang="ru-RU" sz="2400" dirty="0">
                <a:solidFill>
                  <a:schemeClr val="dk1"/>
                </a:solidFill>
              </a:rPr>
              <a:t>для руководителей, бухгалтеров и активистов СО НКО». Эксперты:  </a:t>
            </a:r>
            <a:r>
              <a:rPr lang="ru-RU" sz="2400" dirty="0" err="1">
                <a:solidFill>
                  <a:schemeClr val="dk1"/>
                </a:solidFill>
              </a:rPr>
              <a:t>Гамольский</a:t>
            </a:r>
            <a:r>
              <a:rPr lang="ru-RU" sz="2400" dirty="0">
                <a:solidFill>
                  <a:schemeClr val="dk1"/>
                </a:solidFill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генеральный директор ООО «Первая аудиторская компания».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600" b="1" i="0" dirty="0" err="1">
                <a:solidFill>
                  <a:srgbClr val="404040"/>
                </a:solidFill>
                <a:effectLst/>
                <a:latin typeface="Ubuntu"/>
              </a:rPr>
              <a:t>Жижерина</a:t>
            </a:r>
            <a:r>
              <a:rPr lang="ru-RU" sz="3600" b="1" i="0" dirty="0">
                <a:solidFill>
                  <a:srgbClr val="404040"/>
                </a:solidFill>
                <a:effectLst/>
                <a:latin typeface="Ubuntu"/>
              </a:rPr>
              <a:t> Юлия Юрьевна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45770" y="2103120"/>
            <a:ext cx="11441430" cy="39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SzPts val="3000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компании «Мир трудовых отношений» (http://zhizherina.ru/), автор более 350 публикаций в ведущих кадровых журналах, ведущая более чем 300 семинаров и вебинаров по трудовому праву, кадровому делопроизводству, управлению персоналом, психологии управления.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491" y="199372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185210" y="1547815"/>
            <a:ext cx="10023512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157-й вебинар Ассоциации "КБА НКО" 19.07.2022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80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Электронный документооборот в сфере трудовых отношений, в том числе в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E2D602-0B51-4779-A8BC-3115C20ED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66" b="5500"/>
          <a:stretch/>
        </p:blipFill>
        <p:spPr>
          <a:xfrm>
            <a:off x="0" y="828675"/>
            <a:ext cx="121920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4256B-4000-42F3-800A-E1DB9DD3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4" b="6467"/>
          <a:stretch/>
        </p:blipFill>
        <p:spPr>
          <a:xfrm>
            <a:off x="0" y="874395"/>
            <a:ext cx="12192000" cy="5109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402DF-C4B9-451B-8395-88C2F5F70C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34" b="6000"/>
          <a:stretch/>
        </p:blipFill>
        <p:spPr>
          <a:xfrm>
            <a:off x="0" y="851535"/>
            <a:ext cx="12192000" cy="5154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432</Words>
  <Application>Microsoft Office PowerPoint</Application>
  <PresentationFormat>Широкоэкранный</PresentationFormat>
  <Paragraphs>46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Жижерина Юлия Юрьевна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30</cp:revision>
  <dcterms:created xsi:type="dcterms:W3CDTF">2018-02-27T19:33:59Z</dcterms:created>
  <dcterms:modified xsi:type="dcterms:W3CDTF">2022-07-18T18:31:36Z</dcterms:modified>
</cp:coreProperties>
</file>