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июль – август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83499"/>
            <a:ext cx="114300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12.07.2022. г. Москва.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156-й вебинар на тему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«Как некоммерческой организации разработать и утвердить программы, планы и содержательные отчёты».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Толмасова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Алла Константиновна – юрист, эксперт Ассоциации «Клуб бухгалтеров и аудиторов некоммерческих организаций».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19.07.2022. г. Москва.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157-й вебинар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«Электронный документооборот в сфере трудовых отношений, в том числе в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Юлия Юрьевна, руководитель компании «Мир трудовых отношений» (http://zhizherina.ru/).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26.07.2022. г. Москва.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158-й вебинар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«Занятие девятое из цикла «Бухгалтерский учёт в НКО для бухгалтера, начинающего работу в некоммерческой организации» —  «Оформление оплаты труда при совмещении должностей, расширении зон обслуживания, увеличении объёма работ и др. случаи, предусмотренные ст. 60.1 u 60.2 ТК РФ».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 – генеральный директор ООО «Первая аудиторская компания».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30.08.2022. г. Москва.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159-й вебинар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155-й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.07.2022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B47051-4D7A-4E02-A529-120A91462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3" b="5776"/>
          <a:stretch/>
        </p:blipFill>
        <p:spPr>
          <a:xfrm>
            <a:off x="0" y="794385"/>
            <a:ext cx="12192000" cy="5269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5C61C4-5702-4B71-A2AC-19535C06E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34" b="5833"/>
          <a:stretch/>
        </p:blipFill>
        <p:spPr>
          <a:xfrm>
            <a:off x="0" y="845820"/>
            <a:ext cx="12192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517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17</cp:revision>
  <dcterms:created xsi:type="dcterms:W3CDTF">2018-02-27T19:33:59Z</dcterms:created>
  <dcterms:modified xsi:type="dcterms:W3CDTF">2022-07-05T06:23:35Z</dcterms:modified>
</cp:coreProperties>
</file>