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-ltd@yandex.r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учёт» 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25730"/>
            <a:ext cx="11709800" cy="6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июнь - июль 2022 г.</a:t>
            </a:r>
            <a:endParaRPr sz="3359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77190" y="336616"/>
            <a:ext cx="11573710" cy="652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21.06.2022. г. Москва. 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153-й вебинар на тему </a:t>
            </a: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«Опыт проведения аудиторских проверок в НКО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». Эксперт – Неверов Григорий Николаевич –  директор ООО «РТФ-аудит», член Экспертно-методического совета Ассоциации «Клуб бухгалтеров и аудиторов некоммерческих организаций». </a:t>
            </a:r>
          </a:p>
          <a:p>
            <a:pPr marL="342900" indent="-342900" algn="l">
              <a:buFontTx/>
              <a:buChar char="-"/>
            </a:pP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28.06.2022. г. Москва. 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154-й вебинар на тему</a:t>
            </a: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 «Новое в правовом регулировании, налогообложении и бухгалтерском учёте в НКО в первом полугодии 2022 года». 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Эксперты: </a:t>
            </a:r>
            <a:r>
              <a:rPr lang="ru-RU" sz="22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 Павел Юрьевич, президент Ассоциации «Клуб бухгалтеров и аудиторов некоммерческих организаций». </a:t>
            </a:r>
          </a:p>
          <a:p>
            <a:pPr marL="342900" indent="-342900" algn="l">
              <a:buFontTx/>
              <a:buChar char="-"/>
            </a:pP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05.07.2022. г. Москва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. 155-й вебинар </a:t>
            </a: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«Ответы на вопросы по </a:t>
            </a:r>
            <a:r>
              <a:rPr lang="ru-RU" sz="22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 для руководителей, бухгалтеров и активистов СО НКО». 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Эксперты:  </a:t>
            </a:r>
            <a:r>
              <a:rPr lang="ru-RU" sz="22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организаций”, Неверов Григорий Николаевич –  директор ООО «РТФ-аудит», Савкова Людмила Николаевна – генеральный директор ООО «Мета-консалтинг», Шаронова Маргарита Игоревна – генеральный директор ООО «Первая аудиторская компания». </a:t>
            </a:r>
          </a:p>
          <a:p>
            <a:pPr marL="342900" indent="-342900" algn="l">
              <a:buFontTx/>
              <a:buChar char="-"/>
            </a:pP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12.07.2022. г. Москва. 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156-й вебинар на тему </a:t>
            </a: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«Как некоммерческой организации разработать и утвердить программы, планы и содержательные отчёты». 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Эксперт – </a:t>
            </a:r>
            <a:r>
              <a:rPr lang="ru-RU" sz="2200" i="0" dirty="0" err="1">
                <a:solidFill>
                  <a:schemeClr val="tx1"/>
                </a:solidFill>
                <a:effectLst/>
                <a:latin typeface="Ubuntu"/>
              </a:rPr>
              <a:t>Толмасова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 Алла Константиновна – юрист, эксперт Ассоциации «Клуб бухгалтеров и аудиторов некоммерческих организаций».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Гамольский Павел Юрьевич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>
                <a:latin typeface="Times New Roman"/>
                <a:ea typeface="Times New Roman"/>
                <a:cs typeface="Times New Roman"/>
                <a:sym typeface="Times New Roman"/>
              </a:rPr>
              <a:t>Президент Ассоциации  “Клуб бухгалтеров и аудиторов некоммерческих организаций”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Григорий Николаевич Неверов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1847851" y="1628775"/>
            <a:ext cx="8640763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директор ООО «</a:t>
            </a:r>
            <a:r>
              <a:rPr lang="ru-RU" sz="2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РТФ-Аудит</a:t>
            </a: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С 2002 года  компания предоставляет некоммерческим организациям: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аудиторские услуги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ведение бухгалтерского учёта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расчёт налогов и кадровый учёт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заполнение форм отчётности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разовое или абонентское консультирование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 i="1">
                <a:latin typeface="Times New Roman"/>
                <a:ea typeface="Times New Roman"/>
                <a:cs typeface="Times New Roman"/>
                <a:sym typeface="Times New Roman"/>
              </a:rPr>
              <a:t>Сайт:  </a:t>
            </a:r>
            <a:r>
              <a:rPr lang="ru-RU" sz="3300" b="1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rtf-audit.ru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14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94775" y="5300663"/>
            <a:ext cx="1233488" cy="119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Людмила Николаевна Савкова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847056" y="1431132"/>
            <a:ext cx="8497887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 ООО “Мета-консалтинг”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1378" y="2080419"/>
            <a:ext cx="7889241" cy="466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Маргарита Игоревна Шаронова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</a:t>
            </a:r>
            <a:r>
              <a:rPr lang="ru-RU" sz="3700" b="1">
                <a:latin typeface="Times New Roman"/>
                <a:ea typeface="Times New Roman"/>
                <a:cs typeface="Times New Roman"/>
                <a:sym typeface="Times New Roman"/>
              </a:rPr>
              <a:t>ООО “Первая аудиторская компания”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Компания действует с 1998 г.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Аудит, семинары, консультации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Контакты: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-RU" sz="37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audit-ltd@yandex.ru</a:t>
            </a:r>
            <a:endParaRPr sz="37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Телефон:  (910) 392-55-93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152-й вебинар Ассоциации "КБА НКО" 14.06.2022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«Ответы на вопросы по </a:t>
            </a:r>
            <a:r>
              <a:rPr lang="ru-RU" sz="2520" b="1" i="0" u="none" strike="noStrike" cap="none" dirty="0" err="1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бухгалтерcкому</a:t>
            </a: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 учёту и налогообложению»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учёт»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5F2DB4-39FC-431C-909F-762A037979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34" b="5667"/>
          <a:stretch/>
        </p:blipFill>
        <p:spPr>
          <a:xfrm>
            <a:off x="0" y="822960"/>
            <a:ext cx="12192000" cy="52120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14256B-4000-42F3-800A-E1DB9DD302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04" b="6467"/>
          <a:stretch/>
        </p:blipFill>
        <p:spPr>
          <a:xfrm>
            <a:off x="0" y="874395"/>
            <a:ext cx="12192000" cy="51092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91E292-689C-4A00-BBBE-AE2F9747C2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00" b="5666"/>
          <a:stretch/>
        </p:blipFill>
        <p:spPr>
          <a:xfrm>
            <a:off x="0" y="845819"/>
            <a:ext cx="12192000" cy="51663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536</Words>
  <Application>Microsoft Office PowerPoint</Application>
  <PresentationFormat>Широкоэкранный</PresentationFormat>
  <Paragraphs>68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 </vt:lpstr>
      <vt:lpstr>при финансовой поддержке Фонда президентских грантов</vt:lpstr>
      <vt:lpstr>Презентация PowerPoint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  <vt:lpstr>Презентация PowerPoint</vt:lpstr>
      <vt:lpstr>Гамольский Павел Юрьевич</vt:lpstr>
      <vt:lpstr>Григорий Николаевич Неверов</vt:lpstr>
      <vt:lpstr>Людмила Николаевна Савкова</vt:lpstr>
      <vt:lpstr>Маргарита Игоревна Шаронова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16</cp:revision>
  <dcterms:created xsi:type="dcterms:W3CDTF">2018-02-27T19:33:59Z</dcterms:created>
  <dcterms:modified xsi:type="dcterms:W3CDTF">2022-06-13T21:18:43Z</dcterms:modified>
</cp:coreProperties>
</file>