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66" r:id="rId12"/>
    <p:sldId id="267" r:id="rId13"/>
    <p:sldId id="27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5171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май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532715" y="694385"/>
            <a:ext cx="1112657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</a:rPr>
              <a:t>17.05.2022. </a:t>
            </a:r>
            <a:r>
              <a:rPr lang="ru-RU" sz="2400" dirty="0">
                <a:solidFill>
                  <a:schemeClr val="dk1"/>
                </a:solidFill>
              </a:rPr>
              <a:t>г. Москва. </a:t>
            </a:r>
            <a:r>
              <a:rPr lang="ru-RU" sz="2400" b="1" dirty="0">
                <a:solidFill>
                  <a:schemeClr val="dk1"/>
                </a:solidFill>
              </a:rPr>
              <a:t>148-й вебинар «Ответы на вопросы по </a:t>
            </a:r>
            <a:r>
              <a:rPr lang="ru-RU" sz="2400" b="1" dirty="0" err="1">
                <a:solidFill>
                  <a:schemeClr val="dk1"/>
                </a:solidFill>
              </a:rPr>
              <a:t>бухгалтерcкому</a:t>
            </a:r>
            <a:r>
              <a:rPr lang="ru-RU" sz="2400" b="1" dirty="0">
                <a:solidFill>
                  <a:schemeClr val="dk1"/>
                </a:solidFill>
              </a:rPr>
              <a:t> учёту и налогообложению»</a:t>
            </a:r>
            <a:r>
              <a:rPr lang="ru-RU" sz="2400" dirty="0">
                <a:solidFill>
                  <a:schemeClr val="dk1"/>
                </a:solidFill>
              </a:rPr>
              <a:t> для руководителей, бухгалтеров и активистов СО НКО».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</a:rPr>
              <a:t>27.05.2022. </a:t>
            </a:r>
            <a:r>
              <a:rPr lang="ru-RU" sz="2400" dirty="0">
                <a:solidFill>
                  <a:schemeClr val="dk1"/>
                </a:solidFill>
              </a:rPr>
              <a:t>г. Москва. </a:t>
            </a:r>
            <a:r>
              <a:rPr lang="ru-RU" sz="2400" b="1" dirty="0">
                <a:solidFill>
                  <a:schemeClr val="dk1"/>
                </a:solidFill>
              </a:rPr>
              <a:t>149-й вебинар «Что нужно знать бухгалтеру и руководителю некоммерческой организации об охране труда, в т.ч. в случаях, когда со всеми работниками заключены дистанционные договоры»</a:t>
            </a:r>
            <a:r>
              <a:rPr lang="ru-RU" sz="2400" dirty="0">
                <a:solidFill>
                  <a:schemeClr val="dk1"/>
                </a:solidFill>
              </a:rPr>
              <a:t>. Эксперт –  </a:t>
            </a:r>
            <a:r>
              <a:rPr lang="ru-RU" sz="2400" dirty="0" err="1">
                <a:solidFill>
                  <a:schemeClr val="dk1"/>
                </a:solidFill>
              </a:rPr>
              <a:t>Жижерина</a:t>
            </a:r>
            <a:r>
              <a:rPr lang="ru-RU" sz="2400" dirty="0">
                <a:solidFill>
                  <a:schemeClr val="dk1"/>
                </a:solidFill>
              </a:rPr>
              <a:t> Юлия Юрьевна,  руководитель компании «Мир трудовых отношений».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</a:rPr>
              <a:t>31.05.2022. </a:t>
            </a:r>
            <a:r>
              <a:rPr lang="ru-RU" sz="2400" dirty="0">
                <a:solidFill>
                  <a:schemeClr val="dk1"/>
                </a:solidFill>
              </a:rPr>
              <a:t>г. Москва. </a:t>
            </a:r>
            <a:r>
              <a:rPr lang="ru-RU" sz="2400" b="1" dirty="0">
                <a:solidFill>
                  <a:schemeClr val="dk1"/>
                </a:solidFill>
              </a:rPr>
              <a:t>150-й вебинар «Как стать главным бухгалтером и к чему готовиться в новой должности». </a:t>
            </a:r>
            <a:r>
              <a:rPr lang="ru-RU" sz="2400" dirty="0">
                <a:solidFill>
                  <a:schemeClr val="dk1"/>
                </a:solidFill>
              </a:rPr>
              <a:t>Эксперт: </a:t>
            </a:r>
            <a:r>
              <a:rPr lang="ru-RU" sz="2400" dirty="0" err="1">
                <a:solidFill>
                  <a:schemeClr val="dk1"/>
                </a:solidFill>
              </a:rPr>
              <a:t>Татаров</a:t>
            </a:r>
            <a:r>
              <a:rPr lang="ru-RU" sz="2400" dirty="0">
                <a:solidFill>
                  <a:schemeClr val="dk1"/>
                </a:solidFill>
              </a:rPr>
              <a:t> Константин Юрьевич – канд. эк. наук по специальности «Бухгалтерский учёт, статистика», практикующий бухгалтер и эксперт в области построения управленческого учета (стаж работы – более 25 лет), консультант, автор и ведущий семинаров экономической направленности (преподавательский стаж более 15 лет).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Свечкопал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Андрей Николаевич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560070" y="1700214"/>
            <a:ext cx="11258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П</a:t>
            </a:r>
            <a:r>
              <a:rPr lang="ru-RU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рактикующий аудитор, ведущий преподаватель института МФЦ, имеет опыт контрольной работы в Управлении по надзору за аудиторской деятельностью Федерального казначейства, в области проведения СРО контроля качества работы аудиторских организаций и аудиторов. 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491" y="199372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185210" y="1524955"/>
            <a:ext cx="10023512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147-й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.05.2022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«Бухгалтерский учет основных средств в 2022г. Переход на ФСБУ 6/2020 с учётом специфики некоммерческих организаций»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05764E-A087-4EA4-B695-FC2B3EB21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34" b="5833"/>
          <a:stretch/>
        </p:blipFill>
        <p:spPr>
          <a:xfrm>
            <a:off x="0" y="828675"/>
            <a:ext cx="121920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9DE68-2229-4898-B9BA-C5F055365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7" b="5666"/>
          <a:stretch/>
        </p:blipFill>
        <p:spPr>
          <a:xfrm>
            <a:off x="0" y="817245"/>
            <a:ext cx="12192000" cy="52235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431</Words>
  <Application>Microsoft Office PowerPoint</Application>
  <PresentationFormat>Широкоэкранный</PresentationFormat>
  <Paragraphs>47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 Свечкопал Андрей Николаевич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21</cp:revision>
  <dcterms:created xsi:type="dcterms:W3CDTF">2018-02-27T19:33:59Z</dcterms:created>
  <dcterms:modified xsi:type="dcterms:W3CDTF">2022-05-11T06:37:43Z</dcterms:modified>
</cp:coreProperties>
</file>