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45151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- май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120550" y="464078"/>
            <a:ext cx="119509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26.04.2022. </a:t>
            </a:r>
            <a:r>
              <a:rPr lang="ru-RU" sz="2200" dirty="0">
                <a:solidFill>
                  <a:schemeClr val="dk1"/>
                </a:solidFill>
              </a:rPr>
              <a:t>г. Москва. </a:t>
            </a:r>
            <a:r>
              <a:rPr lang="ru-RU" sz="2200" b="1" dirty="0">
                <a:solidFill>
                  <a:schemeClr val="dk1"/>
                </a:solidFill>
              </a:rPr>
              <a:t>146-й вебинар «Занятие восьмое из цикла «Бухгалтерский учёт в НКО для бухгалтера, начинающего работу в некоммерческой организации» — «Учёт расчётов с персоналом по оплате труда».</a:t>
            </a:r>
            <a:r>
              <a:rPr lang="ru-RU" sz="2200" dirty="0">
                <a:solidFill>
                  <a:schemeClr val="dk1"/>
                </a:solidFill>
              </a:rPr>
              <a:t> Эксперт – Шаронова Маргарита Игоревна, генеральный директор ООО «Первая аудиторская компания».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11.05.2022. </a:t>
            </a:r>
            <a:r>
              <a:rPr lang="ru-RU" sz="2200" dirty="0">
                <a:solidFill>
                  <a:schemeClr val="dk1"/>
                </a:solidFill>
              </a:rPr>
              <a:t>г. Москва</a:t>
            </a:r>
            <a:r>
              <a:rPr lang="ru-RU" sz="2200" b="1" dirty="0">
                <a:solidFill>
                  <a:schemeClr val="dk1"/>
                </a:solidFill>
              </a:rPr>
              <a:t>. 147-й вебинар на тему «Бухгалтерский учет основных средств в 2022г. Переход на ФСБУ 6/2020 с учётом специфики некоммерческих организаций». </a:t>
            </a:r>
            <a:r>
              <a:rPr lang="ru-RU" sz="2200" dirty="0">
                <a:solidFill>
                  <a:schemeClr val="dk1"/>
                </a:solidFill>
              </a:rPr>
              <a:t>Эксперт – </a:t>
            </a:r>
            <a:r>
              <a:rPr lang="ru-RU" sz="2200" dirty="0" err="1">
                <a:solidFill>
                  <a:schemeClr val="dk1"/>
                </a:solidFill>
              </a:rPr>
              <a:t>Свечкопал</a:t>
            </a:r>
            <a:r>
              <a:rPr lang="ru-RU" sz="2200" dirty="0">
                <a:solidFill>
                  <a:schemeClr val="dk1"/>
                </a:solidFill>
              </a:rPr>
              <a:t> Андрей Николаевич, 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17.05.2022. </a:t>
            </a:r>
            <a:r>
              <a:rPr lang="ru-RU" sz="2200" dirty="0">
                <a:solidFill>
                  <a:schemeClr val="dk1"/>
                </a:solidFill>
              </a:rPr>
              <a:t>г. Москва. </a:t>
            </a:r>
            <a:r>
              <a:rPr lang="ru-RU" sz="2200" b="1" dirty="0">
                <a:solidFill>
                  <a:schemeClr val="dk1"/>
                </a:solidFill>
              </a:rPr>
              <a:t>148-й вебинар «Ответы на вопросы по </a:t>
            </a:r>
            <a:r>
              <a:rPr lang="ru-RU" sz="22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200" b="1" dirty="0">
                <a:solidFill>
                  <a:schemeClr val="dk1"/>
                </a:solidFill>
              </a:rPr>
              <a:t> учёту и налогообложению»</a:t>
            </a:r>
            <a:r>
              <a:rPr lang="ru-RU" sz="2200" dirty="0">
                <a:solidFill>
                  <a:schemeClr val="dk1"/>
                </a:solidFill>
              </a:rPr>
              <a:t> для руководителей, бухгалтеров и активистов СО НКО».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27.05.2022. </a:t>
            </a:r>
            <a:r>
              <a:rPr lang="ru-RU" sz="2200" dirty="0">
                <a:solidFill>
                  <a:schemeClr val="dk1"/>
                </a:solidFill>
              </a:rPr>
              <a:t>г. Москва. </a:t>
            </a:r>
            <a:r>
              <a:rPr lang="ru-RU" sz="2200" b="1" dirty="0">
                <a:solidFill>
                  <a:schemeClr val="dk1"/>
                </a:solidFill>
              </a:rPr>
              <a:t>149-й вебинар «Что нужно знать бухгалтеру и руководителю некоммерческой организации об охране труда, в т.ч. в случаях, когда со всеми работниками заключены дистанционные договоры»</a:t>
            </a:r>
            <a:r>
              <a:rPr lang="ru-RU" sz="2200" dirty="0">
                <a:solidFill>
                  <a:schemeClr val="dk1"/>
                </a:solidFill>
              </a:rPr>
              <a:t>. Эксперт –  </a:t>
            </a:r>
            <a:r>
              <a:rPr lang="ru-RU" sz="2200" dirty="0" err="1">
                <a:solidFill>
                  <a:schemeClr val="dk1"/>
                </a:solidFill>
              </a:rPr>
              <a:t>Жижерина</a:t>
            </a:r>
            <a:r>
              <a:rPr lang="ru-RU" sz="2200" dirty="0">
                <a:solidFill>
                  <a:schemeClr val="dk1"/>
                </a:solidFill>
              </a:rPr>
              <a:t> Юлия Юрьевна,  руководитель компании «Мир трудовых отношений».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1900952" y="350204"/>
            <a:ext cx="9197578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Черняева Татьяна Константиновна</a:t>
            </a:r>
            <a:endParaRPr sz="4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068229" y="1848804"/>
            <a:ext cx="1064133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400" dirty="0">
                <a:solidFill>
                  <a:schemeClr val="bg1"/>
                </a:solidFill>
                <a:latin typeface="NeueHaasUnica"/>
              </a:rPr>
              <a:t>Д</a:t>
            </a:r>
            <a:r>
              <a:rPr lang="ru-RU" sz="5400" b="0" i="0" dirty="0">
                <a:solidFill>
                  <a:schemeClr val="bg1"/>
                </a:solidFill>
                <a:effectLst/>
                <a:latin typeface="NeueHaasUnica"/>
              </a:rPr>
              <a:t>иректор АНО «Холл», специалист по финансово-экономическим вопросам НКО (г. Томск).</a:t>
            </a:r>
            <a:endParaRPr lang="ru-RU" sz="4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491" y="199372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1524955"/>
            <a:ext cx="10023512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145-й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.04.2022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«Привлечение частных пожертвований: законодательные и правовые вопросы»</a:t>
            </a:r>
            <a:endParaRPr lang="ru-RU" sz="2520" b="1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27DC39-EC41-4182-8926-2D2F0446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7" b="5666"/>
          <a:stretch/>
        </p:blipFill>
        <p:spPr>
          <a:xfrm>
            <a:off x="0" y="834390"/>
            <a:ext cx="12192000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846A2-D67E-479F-BFA6-FB08EFB28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7" b="5666"/>
          <a:stretch/>
        </p:blipFill>
        <p:spPr>
          <a:xfrm>
            <a:off x="0" y="834390"/>
            <a:ext cx="12192000" cy="5189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452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NeueHaasUnica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  Черняева Татьяна Константиновна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18</cp:revision>
  <dcterms:created xsi:type="dcterms:W3CDTF">2018-02-27T19:33:59Z</dcterms:created>
  <dcterms:modified xsi:type="dcterms:W3CDTF">2022-04-18T19:24:57Z</dcterms:modified>
</cp:coreProperties>
</file>