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10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os-audit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bizuprav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апрель – май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0" y="483499"/>
            <a:ext cx="1219200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19.04.2022. г. Москва. 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145-й вебинар 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«Привлечение частных пожертвований: законодательные и правовые вопросы».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 Эксперт – 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Черняева Татьяна Константиновна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,  директор АНО «Холл», специалист по финансово-экономическим вопросам НКО (г. Томск). 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26.04.2022.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 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г. Москва.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146-й вебинар на тему 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«Занятие восьмое из цикла «Бухгалтерский учёт в НКО для бухгалтера, начинающего работу в некоммерческой организации» — «Учёт расчётов с персоналом по оплате труда»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. Эксперт – 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Шаронова Маргарита Игоревна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, генеральный директор ООО «Первая аудиторская компания». 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11.05.2022.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 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г. Москва. 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147-й вебинар на тему 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«Бухгалтерский учет основных средств в 2022г. Переход на ФСБУ 6/2020 с учётом специфики некоммерческих организаций»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. Эксперт – 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Свечкопал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Андрей Николаевич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, практикующий аудитор, ведущий преподаватель института МФЦ, имеет опыт контрольной работы в Управлении по надзору за аудиторской деятельностью Федерального казначейства, в области проведения СРО контроля качества работы аудиторских организаций и аудиторов. 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17.05.2022. г. Москва. 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148-й вебинар 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Ubuntu"/>
              </a:rPr>
              <a:t> для руководителей, бухгалтеров и активистов СО НКО»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Васильева Елена Валентиновна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411480" y="1700214"/>
            <a:ext cx="1164717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 panose="020B0604020202020204" pitchFamily="34" charset="0"/>
              <a:buChar char="•"/>
            </a:pPr>
            <a:r>
              <a:rPr lang="ru-RU" sz="3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Генеральный директор и основатель аудиторской компании </a:t>
            </a:r>
            <a:r>
              <a:rPr lang="ru-RU" sz="3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«Форос Аудит» </a:t>
            </a:r>
            <a:r>
              <a:rPr lang="ru-RU" sz="3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 </a:t>
            </a:r>
            <a:r>
              <a:rPr lang="en-US" sz="3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3"/>
              </a:rPr>
              <a:t>https://foros-audit.ru/</a:t>
            </a:r>
            <a:r>
              <a:rPr lang="ru-RU" sz="3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) и </a:t>
            </a:r>
            <a:r>
              <a:rPr lang="ru-RU" sz="3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«Биллион»;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 panose="020B0604020202020204" pitchFamily="34" charset="0"/>
              <a:buChar char="•"/>
            </a:pPr>
            <a:r>
              <a:rPr lang="ru-RU" sz="3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Профессиональный главный бухгалтер – опыт 21 год;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 panose="020B0604020202020204" pitchFamily="34" charset="0"/>
              <a:buChar char="•"/>
            </a:pPr>
            <a:r>
              <a:rPr lang="ru-RU" sz="3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Государственный финансовый аудитор – опыт 25 лет;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 panose="020B0604020202020204" pitchFamily="34" charset="0"/>
              <a:buChar char="•"/>
            </a:pPr>
            <a:r>
              <a:rPr lang="ru-RU" sz="3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Основатель онлайн Школы Управления Бизнесом bizuprav.ru;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 panose="020B0604020202020204" pitchFamily="34" charset="0"/>
              <a:buChar char="•"/>
            </a:pPr>
            <a:r>
              <a:rPr lang="ru-RU" sz="3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Автор и продюсер онлайн и офлайн курсов – опыт 6 лет;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 panose="020B0604020202020204" pitchFamily="34" charset="0"/>
              <a:buChar char="•"/>
            </a:pPr>
            <a:r>
              <a:rPr lang="ru-RU" sz="3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Автор бестселлеров «Налоги. Законные способы оптимизировать налогообложение» и «Бизнес как часы. Заведи и получай доход», вышедших тиражом более 5000 экземпляров.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endParaRPr lang="ru-RU" sz="37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Контакты: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Сайт: </a:t>
            </a:r>
            <a:r>
              <a:rPr lang="en-US" sz="37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4"/>
              </a:rPr>
              <a:t>https://bizuprav.ru/</a:t>
            </a:r>
            <a:r>
              <a:rPr lang="ru-RU" sz="37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37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E7D60A-6DF3-4C4D-BCB1-104281DCA3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34" r="83750" b="75209"/>
          <a:stretch/>
        </p:blipFill>
        <p:spPr>
          <a:xfrm>
            <a:off x="7772399" y="5440681"/>
            <a:ext cx="2884527" cy="10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2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144-й вебинар Ассоциации "КБА НКО" 12.04.2022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8530CA-0654-4E69-9CE6-462C23187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34" b="5667"/>
          <a:stretch/>
        </p:blipFill>
        <p:spPr>
          <a:xfrm>
            <a:off x="0" y="822960"/>
            <a:ext cx="12192000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BB3CF8-0030-465A-8F0A-C0EAED59B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00" b="6667"/>
          <a:stretch/>
        </p:blipFill>
        <p:spPr>
          <a:xfrm>
            <a:off x="0" y="880110"/>
            <a:ext cx="12192000" cy="5097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623</Words>
  <Application>Microsoft Office PowerPoint</Application>
  <PresentationFormat>Широкоэкранный</PresentationFormat>
  <Paragraphs>78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Васильева Елена Валентиновна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12</cp:revision>
  <dcterms:created xsi:type="dcterms:W3CDTF">2018-02-27T19:33:59Z</dcterms:created>
  <dcterms:modified xsi:type="dcterms:W3CDTF">2022-04-11T19:57:32Z</dcterms:modified>
</cp:coreProperties>
</file>