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7" r:id="rId13"/>
    <p:sldId id="270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bclub.ng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instagram.com/bclub_ngo/?fbclid=IwAR3dWHs4mlVhw0-PhYb0DzyBrgAGmKEWvW0VMahcg196iwynvxx11n3K6Q0" TargetMode="External"/><Relationship Id="rId4" Type="http://schemas.openxmlformats.org/officeDocument/2006/relationships/hyperlink" Target="https://m.vk.com/public183078827?from=group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2576424" y="2245927"/>
            <a:ext cx="7039152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288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288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192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20" b="1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192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192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2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учёт» </a:t>
            </a:r>
            <a:endParaRPr sz="192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2573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январь - февраль 2022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241100" y="483499"/>
            <a:ext cx="11709800" cy="637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b="1" dirty="0">
                <a:solidFill>
                  <a:schemeClr val="dk1"/>
                </a:solidFill>
              </a:rPr>
              <a:t>18.01.2022. г. Москва. </a:t>
            </a:r>
            <a:r>
              <a:rPr lang="ru-RU" sz="2400" dirty="0">
                <a:solidFill>
                  <a:schemeClr val="dk1"/>
                </a:solidFill>
              </a:rPr>
              <a:t>132-й вебинар </a:t>
            </a:r>
            <a:r>
              <a:rPr lang="ru-RU" sz="2400" b="1" dirty="0">
                <a:solidFill>
                  <a:schemeClr val="dk1"/>
                </a:solidFill>
              </a:rPr>
              <a:t>«Ответы на вопросы по </a:t>
            </a:r>
            <a:r>
              <a:rPr lang="ru-RU" sz="2400" b="1" dirty="0" err="1">
                <a:solidFill>
                  <a:schemeClr val="dk1"/>
                </a:solidFill>
              </a:rPr>
              <a:t>бухгалтерcкому</a:t>
            </a:r>
            <a:r>
              <a:rPr lang="ru-RU" sz="2400" b="1" dirty="0">
                <a:solidFill>
                  <a:schemeClr val="dk1"/>
                </a:solidFill>
              </a:rPr>
              <a:t> учёту и налогообложению»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b="1" dirty="0">
                <a:solidFill>
                  <a:schemeClr val="dk1"/>
                </a:solidFill>
              </a:rPr>
              <a:t>25.01.2022. г. Москва. </a:t>
            </a:r>
            <a:r>
              <a:rPr lang="ru-RU" sz="2400" dirty="0">
                <a:solidFill>
                  <a:schemeClr val="dk1"/>
                </a:solidFill>
              </a:rPr>
              <a:t>133-й вебинар </a:t>
            </a:r>
            <a:r>
              <a:rPr lang="ru-RU" sz="2400" b="1" dirty="0">
                <a:solidFill>
                  <a:schemeClr val="dk1"/>
                </a:solidFill>
              </a:rPr>
              <a:t>«Занятие седьмое из цикла «Бухгалтерский учёт в НКО для бухгалтера, начинающего работу в некоммерческой организации» —  «Учёт расчётов с контрагентами».  </a:t>
            </a:r>
            <a:r>
              <a:rPr lang="ru-RU" sz="2400" dirty="0">
                <a:solidFill>
                  <a:schemeClr val="dk1"/>
                </a:solidFill>
              </a:rPr>
              <a:t>Эксперт –  Шаронова Маргарита Игоревна, генеральный директор ООО «Первая аудиторская компания».</a:t>
            </a:r>
            <a:r>
              <a:rPr lang="ru-RU" sz="2400" b="1" dirty="0">
                <a:solidFill>
                  <a:schemeClr val="dk1"/>
                </a:solidFill>
              </a:rPr>
              <a:t>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b="1" dirty="0">
                <a:solidFill>
                  <a:schemeClr val="dk1"/>
                </a:solidFill>
              </a:rPr>
              <a:t>01.02.2022. г. Москва. </a:t>
            </a:r>
            <a:r>
              <a:rPr lang="ru-RU" sz="2400" dirty="0">
                <a:solidFill>
                  <a:schemeClr val="dk1"/>
                </a:solidFill>
              </a:rPr>
              <a:t>134-й вебинар </a:t>
            </a:r>
            <a:r>
              <a:rPr lang="ru-RU" sz="2400" b="1" dirty="0">
                <a:solidFill>
                  <a:schemeClr val="dk1"/>
                </a:solidFill>
              </a:rPr>
              <a:t>«Ремонт основных средств и иного имущества, а также арендованных объектов, в т.ч. в НКО: правовые, налоговые и учётные аспекты».  </a:t>
            </a:r>
            <a:r>
              <a:rPr lang="ru-RU" sz="2400" dirty="0">
                <a:solidFill>
                  <a:schemeClr val="dk1"/>
                </a:solidFill>
              </a:rPr>
              <a:t>Эксперт – Верещагин Сергей Александрович – независимый эксперт по методологии бухгалтерского учета и налогообложения. Опыт практической работы главным бухгалтером, ревизором с 1980 г., опыт преподавательской деятельности с 2001 г.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b="1" dirty="0">
                <a:solidFill>
                  <a:schemeClr val="dk1"/>
                </a:solidFill>
              </a:rPr>
              <a:t>08.02.2022. г. Москва. </a:t>
            </a:r>
            <a:r>
              <a:rPr lang="ru-RU" sz="2400" dirty="0">
                <a:solidFill>
                  <a:schemeClr val="dk1"/>
                </a:solidFill>
              </a:rPr>
              <a:t>135-й вебинар </a:t>
            </a:r>
            <a:r>
              <a:rPr lang="ru-RU" sz="2400" b="1" dirty="0">
                <a:solidFill>
                  <a:schemeClr val="dk1"/>
                </a:solidFill>
              </a:rPr>
              <a:t>«Органы управления в некоммерческих организациях».  </a:t>
            </a:r>
            <a:r>
              <a:rPr lang="ru-RU" sz="2400" dirty="0">
                <a:solidFill>
                  <a:schemeClr val="dk1"/>
                </a:solidFill>
              </a:rPr>
              <a:t>Эксперт –  Фатов Игорь Сергеевич, председатель Центральной контрольной комиссии Российского союза молодёжи, кандидат юридических наук.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600" b="1" i="0" dirty="0" err="1">
                <a:solidFill>
                  <a:srgbClr val="404040"/>
                </a:solidFill>
                <a:effectLst/>
                <a:latin typeface="Ubuntu"/>
              </a:rPr>
              <a:t>Жижерина</a:t>
            </a:r>
            <a:r>
              <a:rPr lang="ru-RU" sz="3600" b="1" i="0" dirty="0">
                <a:solidFill>
                  <a:srgbClr val="404040"/>
                </a:solidFill>
                <a:effectLst/>
                <a:latin typeface="Ubuntu"/>
              </a:rPr>
              <a:t> Юлия Юрьевна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445770" y="2103120"/>
            <a:ext cx="11441430" cy="39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 algn="ctr">
              <a:spcBef>
                <a:spcPts val="0"/>
              </a:spcBef>
              <a:buSzPts val="3000"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компании «Мир трудовых отношений» (http://zhizherina.ru/), автор более 350 публикаций в ведущих кадровых журналах, ведущая более чем 300 семинаров и вебинаров по трудовому праву, кадровому делопроизводству, управлению персоналом, психологии управления.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933576"/>
            <a:ext cx="10023512" cy="43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131-й вебинар Ассоциации "КБА НКО" 13.01.2022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«Материальный ущерб, нанесённый работником, в т.ч. в НКО. Случаи, когда ущерб можно и нельзя взыскать»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</a:t>
            </a:r>
            <a:endParaRPr lang="en-US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бухгалтерский учёт»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A09AE4-A5C7-4018-ACFD-D42852034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67" b="5667"/>
          <a:stretch/>
        </p:blipFill>
        <p:spPr>
          <a:xfrm>
            <a:off x="0" y="851535"/>
            <a:ext cx="12192000" cy="51549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B6B868-C6FD-4F90-8CC4-97ABD2DAFC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66" b="5500"/>
          <a:stretch/>
        </p:blipFill>
        <p:spPr>
          <a:xfrm>
            <a:off x="0" y="828675"/>
            <a:ext cx="12192000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95EAA6-7E3A-47A3-87AB-5BF7FC243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34" b="5833"/>
          <a:stretch/>
        </p:blipFill>
        <p:spPr>
          <a:xfrm>
            <a:off x="0" y="862965"/>
            <a:ext cx="12192000" cy="51320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на Facebook:</a:t>
            </a:r>
            <a:r>
              <a:rPr lang="ru-RU" sz="3359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359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https://www.facebook.com/groups/bclub.ngo/</a:t>
            </a:r>
            <a:endParaRPr sz="3359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Инстаграмм: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https://www.instagram.com/bclub_ngo/?fbclid=IwAR3dWHs4mlVhw0-PhYb0DzyBrgAGmKEWvW0VMahcg196iwynvxx11n3K6Q0</a:t>
            </a:r>
            <a:endParaRPr sz="3359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491</Words>
  <Application>Microsoft Office PowerPoint</Application>
  <PresentationFormat>Широкоэкранный</PresentationFormat>
  <Paragraphs>50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 </vt:lpstr>
      <vt:lpstr>при финансовой поддержке Фонда президентских грантов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Жижерина Юлия Юрьевна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8</cp:revision>
  <dcterms:created xsi:type="dcterms:W3CDTF">2018-02-27T19:33:59Z</dcterms:created>
  <dcterms:modified xsi:type="dcterms:W3CDTF">2022-01-12T23:01:13Z</dcterms:modified>
</cp:coreProperties>
</file>