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tatarov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bclub.ng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instagram.com/bclub_ngo/?fbclid=IwAR3dWHs4mlVhw0-PhYb0DzyBrgAGmKEWvW0VMahcg196iwynvxx11n3K6Q0" TargetMode="External"/><Relationship Id="rId4" Type="http://schemas.openxmlformats.org/officeDocument/2006/relationships/hyperlink" Target="https://m.vk.com/public183078827?from=grou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2576424" y="2245927"/>
            <a:ext cx="7039152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288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192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учёт» 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1267400" y="11425"/>
            <a:ext cx="1044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ноябрь 2021 г.</a:t>
            </a:r>
            <a:endParaRPr sz="3359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157500" y="621025"/>
            <a:ext cx="11924010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12.11.2021. г. Москва. </a:t>
            </a:r>
            <a:r>
              <a:rPr lang="ru-RU" sz="2200" dirty="0">
                <a:solidFill>
                  <a:schemeClr val="dk1"/>
                </a:solidFill>
              </a:rPr>
              <a:t>123-й вебинар </a:t>
            </a:r>
            <a:r>
              <a:rPr lang="ru-RU" sz="2200" b="1" dirty="0">
                <a:solidFill>
                  <a:schemeClr val="dk1"/>
                </a:solidFill>
              </a:rPr>
              <a:t>«Обзор практики споров по увольнению работников, в т.ч. в НКО». </a:t>
            </a:r>
            <a:r>
              <a:rPr lang="ru-RU" sz="2200" dirty="0">
                <a:solidFill>
                  <a:schemeClr val="dk1"/>
                </a:solidFill>
              </a:rPr>
              <a:t>Эксперт –  </a:t>
            </a:r>
            <a:r>
              <a:rPr lang="ru-RU" sz="2200" dirty="0" err="1">
                <a:solidFill>
                  <a:schemeClr val="dk1"/>
                </a:solidFill>
              </a:rPr>
              <a:t>Жижерина</a:t>
            </a:r>
            <a:r>
              <a:rPr lang="ru-RU" sz="2200" dirty="0">
                <a:solidFill>
                  <a:schemeClr val="dk1"/>
                </a:solidFill>
              </a:rPr>
              <a:t> Юлия Юрьевна,  руководитель компании «Мир трудовых отношений» (http://zhizherina.ru/).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17.11.2021. г. Москва. </a:t>
            </a:r>
            <a:r>
              <a:rPr lang="ru-RU" sz="2200" dirty="0">
                <a:solidFill>
                  <a:schemeClr val="dk1"/>
                </a:solidFill>
              </a:rPr>
              <a:t>124-й вебинар </a:t>
            </a:r>
            <a:r>
              <a:rPr lang="ru-RU" sz="2200" b="1" dirty="0">
                <a:solidFill>
                  <a:schemeClr val="dk1"/>
                </a:solidFill>
              </a:rPr>
              <a:t>«Ответы на вопросы по </a:t>
            </a:r>
            <a:r>
              <a:rPr lang="ru-RU" sz="2200" b="1" dirty="0" err="1">
                <a:solidFill>
                  <a:schemeClr val="dk1"/>
                </a:solidFill>
              </a:rPr>
              <a:t>бухгалтерcкому</a:t>
            </a:r>
            <a:r>
              <a:rPr lang="ru-RU" sz="2200" b="1" dirty="0">
                <a:solidFill>
                  <a:schemeClr val="dk1"/>
                </a:solidFill>
              </a:rPr>
              <a:t> учёту и налогообложению» для руководителей, бухгалтеров и активистов СО НКО». </a:t>
            </a:r>
            <a:r>
              <a:rPr lang="ru-RU" sz="2200" dirty="0">
                <a:solidFill>
                  <a:schemeClr val="dk1"/>
                </a:solidFill>
              </a:rPr>
              <a:t>Эксперты:  </a:t>
            </a:r>
            <a:r>
              <a:rPr lang="ru-RU" sz="2200" dirty="0" err="1">
                <a:solidFill>
                  <a:schemeClr val="dk1"/>
                </a:solidFill>
              </a:rPr>
              <a:t>Гамольский</a:t>
            </a:r>
            <a:r>
              <a:rPr lang="ru-RU" sz="2200" dirty="0">
                <a:solidFill>
                  <a:schemeClr val="dk1"/>
                </a:solidFill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генеральный директор ООО «Первая аудиторская компания».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23.11.2021. г. Москва. </a:t>
            </a:r>
            <a:r>
              <a:rPr lang="ru-RU" sz="2200" dirty="0">
                <a:solidFill>
                  <a:schemeClr val="dk1"/>
                </a:solidFill>
              </a:rPr>
              <a:t>125-й вебинар </a:t>
            </a:r>
            <a:r>
              <a:rPr lang="ru-RU" sz="2200" b="1" dirty="0">
                <a:solidFill>
                  <a:schemeClr val="dk1"/>
                </a:solidFill>
              </a:rPr>
              <a:t>«Учёт материалов для управленческих нужд (в т.ч НКО)». </a:t>
            </a:r>
            <a:r>
              <a:rPr lang="ru-RU" sz="2200" dirty="0">
                <a:solidFill>
                  <a:schemeClr val="dk1"/>
                </a:solidFill>
              </a:rPr>
              <a:t>Эксперт: Верещагин Сергей Александрович – независимый эксперт по методологии бухгалтерского учета и налогообложения. Опыт практической работы главным бухгалтером, ревизором с 1980 г. Лектор, с многолетним опытом практики и преподавания.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200" b="1" dirty="0">
                <a:solidFill>
                  <a:schemeClr val="dk1"/>
                </a:solidFill>
              </a:rPr>
              <a:t>30.11.2021. г. Москва. </a:t>
            </a:r>
            <a:r>
              <a:rPr lang="ru-RU" sz="2200" dirty="0">
                <a:solidFill>
                  <a:schemeClr val="dk1"/>
                </a:solidFill>
              </a:rPr>
              <a:t>126-й вебинар </a:t>
            </a:r>
            <a:r>
              <a:rPr lang="ru-RU" sz="2200" b="1" dirty="0">
                <a:solidFill>
                  <a:schemeClr val="dk1"/>
                </a:solidFill>
              </a:rPr>
              <a:t>«Регулирование отношений с руководителем НКО«. </a:t>
            </a:r>
            <a:r>
              <a:rPr lang="ru-RU" sz="2200" dirty="0">
                <a:solidFill>
                  <a:schemeClr val="dk1"/>
                </a:solidFill>
              </a:rPr>
              <a:t>Эксперт: </a:t>
            </a:r>
            <a:r>
              <a:rPr lang="ru-RU" sz="2200" dirty="0" err="1">
                <a:solidFill>
                  <a:schemeClr val="dk1"/>
                </a:solidFill>
              </a:rPr>
              <a:t>Толмасова</a:t>
            </a:r>
            <a:r>
              <a:rPr lang="ru-RU" sz="2200" dirty="0">
                <a:solidFill>
                  <a:schemeClr val="dk1"/>
                </a:solidFill>
              </a:rPr>
              <a:t> Алла Константиновна – юрист, эксперт Ассоциации «Клуб бухгалтеров и аудиторов некоммерческих организаций». Регистрация здесь.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274094" y="32734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6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Татаров</a:t>
            </a:r>
            <a:r>
              <a:rPr lang="ru-RU" sz="3600" b="1" dirty="0">
                <a:latin typeface="Times New Roman"/>
                <a:ea typeface="Times New Roman"/>
                <a:cs typeface="Times New Roman"/>
                <a:sym typeface="Times New Roman"/>
              </a:rPr>
              <a:t> Константин Юрьевич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358140" y="1848804"/>
            <a:ext cx="11475720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 dirty="0">
                <a:latin typeface="Times New Roman"/>
                <a:ea typeface="Times New Roman"/>
                <a:cs typeface="Times New Roman"/>
                <a:sym typeface="Times New Roman"/>
              </a:rPr>
              <a:t>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Имеет опыт работы в Счётной палате РФ.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endParaRPr lang="ru-RU" sz="5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 dirty="0">
                <a:latin typeface="Times New Roman"/>
                <a:ea typeface="Times New Roman"/>
                <a:cs typeface="Times New Roman"/>
                <a:sym typeface="Times New Roman"/>
              </a:rPr>
              <a:t>Контакты: </a:t>
            </a:r>
            <a:r>
              <a:rPr lang="en-US" sz="55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http://ktatarov.ru/</a:t>
            </a:r>
            <a:endParaRPr sz="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122-й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.11.2021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«Прослеживаемость товаров: пошаговая инструкция, в т.ч для НКО»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учёт»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0D148D-6505-4108-A8B9-10FFA6315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00" b="6500"/>
          <a:stretch/>
        </p:blipFill>
        <p:spPr>
          <a:xfrm>
            <a:off x="0" y="891540"/>
            <a:ext cx="12192000" cy="507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3">
            <a:alphaModFix/>
          </a:blip>
          <a:srcRect t="15975" b="4861"/>
          <a:stretch/>
        </p:blipFill>
        <p:spPr>
          <a:xfrm>
            <a:off x="0" y="714443"/>
            <a:ext cx="12192000" cy="542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F635F7-DB1A-423E-B71E-B259397A60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167" b="7000"/>
          <a:stretch/>
        </p:blipFill>
        <p:spPr>
          <a:xfrm>
            <a:off x="0" y="897255"/>
            <a:ext cx="12192000" cy="5063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на Facebook:</a:t>
            </a:r>
            <a:r>
              <a:rPr lang="ru-RU" sz="3359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https://www.facebook.com/groups/bclub.ngo/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Инстаграмм: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https://www.instagram.com/bclub_ngo/?fbclid=IwAR3dWHs4mlVhw0-PhYb0DzyBrgAGmKEWvW0VMahcg196iwynvxx11n3K6Q0</a:t>
            </a:r>
            <a:endParaRPr sz="3359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546</Words>
  <Application>Microsoft Office PowerPoint</Application>
  <PresentationFormat>Широкоэкранный</PresentationFormat>
  <Paragraphs>51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 </vt:lpstr>
      <vt:lpstr>при финансовой поддержке Фонда президентских грантов</vt:lpstr>
      <vt:lpstr>Презентация PowerPoint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  <vt:lpstr>Презентация PowerPoint</vt:lpstr>
      <vt:lpstr>Татаров Константин Юрьевич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</cp:revision>
  <dcterms:created xsi:type="dcterms:W3CDTF">2018-02-27T19:33:59Z</dcterms:created>
  <dcterms:modified xsi:type="dcterms:W3CDTF">2021-11-01T22:18:41Z</dcterms:modified>
</cp:coreProperties>
</file>