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DO/Ms18cM4jDaTl43pcB5LXgo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177237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bclub.ng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instagram.com/bclub_ngo/?fbclid=IwAR3dWHs4mlVhw0-PhYb0DzyBrgAGmKEWvW0VMahcg196iwynvxx11n3K6Q0" TargetMode="External"/><Relationship Id="rId4" Type="http://schemas.openxmlformats.org/officeDocument/2006/relationships/hyperlink" Target="https://m.vk.com/public183078827?from=group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2576424" y="2245927"/>
            <a:ext cx="7039152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92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2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192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9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19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1267400" y="11425"/>
            <a:ext cx="1044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октябрь - ноябрь 2021 г.</a:t>
            </a:r>
            <a:endParaRPr sz="3359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157500" y="621025"/>
            <a:ext cx="12034500" cy="623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100" b="1" dirty="0">
                <a:solidFill>
                  <a:schemeClr val="dk1"/>
                </a:solidFill>
              </a:rPr>
              <a:t>18.10.2021. г. Москва. </a:t>
            </a:r>
            <a:r>
              <a:rPr lang="ru-RU" sz="2100" dirty="0">
                <a:solidFill>
                  <a:schemeClr val="dk1"/>
                </a:solidFill>
              </a:rPr>
              <a:t>120-й вебинар </a:t>
            </a:r>
            <a:r>
              <a:rPr lang="ru-RU" sz="2100" b="1" dirty="0">
                <a:solidFill>
                  <a:schemeClr val="dk1"/>
                </a:solidFill>
              </a:rPr>
              <a:t>«Ответы на вопросы по </a:t>
            </a:r>
            <a:r>
              <a:rPr lang="ru-RU" sz="2100" b="1" dirty="0" err="1">
                <a:solidFill>
                  <a:schemeClr val="dk1"/>
                </a:solidFill>
              </a:rPr>
              <a:t>бухгалтерcкому</a:t>
            </a:r>
            <a:r>
              <a:rPr lang="ru-RU" sz="2100" b="1" dirty="0">
                <a:solidFill>
                  <a:schemeClr val="dk1"/>
                </a:solidFill>
              </a:rPr>
              <a:t> учёту и налогообложению» для руководителей, бухгалтеров и активистов СО НКО».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100" b="1" dirty="0">
                <a:solidFill>
                  <a:schemeClr val="dk1"/>
                </a:solidFill>
              </a:rPr>
              <a:t>26.10.2021. г. Москва.</a:t>
            </a:r>
            <a:r>
              <a:rPr lang="ru-RU" sz="2100" dirty="0">
                <a:solidFill>
                  <a:schemeClr val="dk1"/>
                </a:solidFill>
              </a:rPr>
              <a:t> 121-й вебинар </a:t>
            </a:r>
            <a:r>
              <a:rPr lang="ru-RU" sz="2100" b="1" dirty="0">
                <a:solidFill>
                  <a:schemeClr val="dk1"/>
                </a:solidFill>
              </a:rPr>
              <a:t>«Автомобиль на балансе организации (в т.ч НКО): правовые, налоговые и учётные аспекты». </a:t>
            </a:r>
            <a:r>
              <a:rPr lang="ru-RU" sz="2100" dirty="0">
                <a:solidFill>
                  <a:schemeClr val="dk1"/>
                </a:solidFill>
              </a:rPr>
              <a:t> Эксперт: </a:t>
            </a:r>
            <a:r>
              <a:rPr lang="ru-RU" sz="2100" b="1" dirty="0">
                <a:solidFill>
                  <a:schemeClr val="dk1"/>
                </a:solidFill>
              </a:rPr>
              <a:t>Верещагин Сергей Александрович</a:t>
            </a:r>
            <a:r>
              <a:rPr lang="ru-RU" sz="2100" dirty="0">
                <a:solidFill>
                  <a:schemeClr val="dk1"/>
                </a:solidFill>
              </a:rPr>
              <a:t> – 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 Автор книг «Основные средства: новый порядок учёта (ЭКСМО)», «Филиалы организаций (Налоговый вестник)» и др. Лектор, с многолетним опытом практики и преподавания.</a:t>
            </a:r>
            <a:r>
              <a:rPr lang="ru-RU" sz="21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100" u="sng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100" b="1" dirty="0">
                <a:solidFill>
                  <a:schemeClr val="dk1"/>
                </a:solidFill>
              </a:rPr>
              <a:t>02.11.2021. г</a:t>
            </a:r>
            <a:r>
              <a:rPr lang="ru-RU" sz="2100" dirty="0">
                <a:solidFill>
                  <a:schemeClr val="dk1"/>
                </a:solidFill>
              </a:rPr>
              <a:t>. Москва.  122-й вебинар </a:t>
            </a:r>
            <a:r>
              <a:rPr lang="ru-RU" sz="2100" b="1" dirty="0">
                <a:solidFill>
                  <a:schemeClr val="dk1"/>
                </a:solidFill>
              </a:rPr>
              <a:t>«Прослеживаемость товаров: пошаговая инструкция, в т.ч для НКО». </a:t>
            </a:r>
            <a:r>
              <a:rPr lang="ru-RU" sz="2100" dirty="0">
                <a:solidFill>
                  <a:schemeClr val="dk1"/>
                </a:solidFill>
              </a:rPr>
              <a:t>Эксперт: </a:t>
            </a:r>
            <a:r>
              <a:rPr lang="ru-RU" sz="2100" dirty="0" err="1">
                <a:solidFill>
                  <a:schemeClr val="dk1"/>
                </a:solidFill>
              </a:rPr>
              <a:t>Татаров</a:t>
            </a:r>
            <a:r>
              <a:rPr lang="ru-RU" sz="2100" dirty="0">
                <a:solidFill>
                  <a:schemeClr val="dk1"/>
                </a:solidFill>
              </a:rPr>
              <a:t> Константин Юрьевич (http://ktatarov.ru/) – канд. эк. наук по специальности «Бухгалтерский учёт, статистика», практикующий бухгалтер и эксперт в области построения управленческого учета (стаж работы – более 25 лет), консультант, автор и ведущий семинаров экономической направленности (преподавательский стаж более 15 лет), победитель конкурса «Лучший бухгалтер России». Имеет опыт работы в Счётной палате РФ.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100" b="1" dirty="0">
                <a:solidFill>
                  <a:schemeClr val="dk1"/>
                </a:solidFill>
              </a:rPr>
              <a:t>10.11.2021. г. Москва. </a:t>
            </a:r>
            <a:r>
              <a:rPr lang="ru-RU" sz="2100" dirty="0">
                <a:solidFill>
                  <a:schemeClr val="dk1"/>
                </a:solidFill>
              </a:rPr>
              <a:t>123-й вебинар </a:t>
            </a:r>
            <a:r>
              <a:rPr lang="ru-RU" sz="2100" b="1" dirty="0">
                <a:solidFill>
                  <a:schemeClr val="dk1"/>
                </a:solidFill>
              </a:rPr>
              <a:t>«Обзор практики споров по увольнению работников, в т.ч. в НКО». </a:t>
            </a:r>
            <a:r>
              <a:rPr lang="ru-RU" sz="2100" dirty="0">
                <a:solidFill>
                  <a:schemeClr val="dk1"/>
                </a:solidFill>
              </a:rPr>
              <a:t>Эксперт –  </a:t>
            </a:r>
            <a:r>
              <a:rPr lang="ru-RU" sz="2100" dirty="0" err="1">
                <a:solidFill>
                  <a:schemeClr val="dk1"/>
                </a:solidFill>
              </a:rPr>
              <a:t>Жижерина</a:t>
            </a:r>
            <a:r>
              <a:rPr lang="ru-RU" sz="2100" dirty="0">
                <a:solidFill>
                  <a:schemeClr val="dk1"/>
                </a:solidFill>
              </a:rPr>
              <a:t> Юлия Юрьевна,  руководитель компании «Мир трудовых отношений» (http://zhizherina.ru/).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sz="9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400" b="1" dirty="0" err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Дробот</a:t>
            </a:r>
            <a:r>
              <a:rPr lang="ru-RU" sz="34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Юлия Викторовна</a:t>
            </a:r>
            <a:endParaRPr sz="5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6"/>
          <p:cNvSpPr txBox="1">
            <a:spLocks noGrp="1"/>
          </p:cNvSpPr>
          <p:nvPr>
            <p:ph type="body" idx="1"/>
          </p:nvPr>
        </p:nvSpPr>
        <p:spPr>
          <a:xfrm>
            <a:off x="814350" y="1536450"/>
            <a:ext cx="10563300" cy="49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 dirty="0">
                <a:latin typeface="Times New Roman"/>
                <a:ea typeface="Times New Roman"/>
                <a:cs typeface="Times New Roman"/>
                <a:sym typeface="Times New Roman"/>
              </a:rPr>
              <a:t>Юрист Благотворительного фонда помощи детям «Край добра» (г. Краснодар), член Ассоциации «Юристы за гражданское общество», правовой аналитик Ассоциации «Совет органов территориальных общественных самоуправлений Краснодарского края».</a:t>
            </a:r>
            <a:endParaRPr sz="34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25200" y="1684025"/>
            <a:ext cx="11587200" cy="454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119-й вебинар Ассоциации "КБА НКО" 12.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«Проверки НКО надзорными и контролирующими органами: как защитить свои права, что нужно знать руководителю и главному бухгалтеру»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Калининград, Курган, Нижний Новгород, Пенза, Псков, Санкт-Петербург и Ленинградская область, Саратов, Симферополь, Ульяновск, Челябинск)</a:t>
            </a:r>
            <a:endParaRPr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Гамольского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1A31C9-9FE3-468E-A937-3B12428D1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99" b="6334"/>
          <a:stretch/>
        </p:blipFill>
        <p:spPr>
          <a:xfrm>
            <a:off x="0" y="868680"/>
            <a:ext cx="12192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t="15975" b="4861"/>
          <a:stretch/>
        </p:blipFill>
        <p:spPr>
          <a:xfrm>
            <a:off x="0" y="714443"/>
            <a:ext cx="12192000" cy="542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1A0D5-FC80-4500-9CFB-F8BE139AC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67" b="6500"/>
          <a:stretch/>
        </p:blipFill>
        <p:spPr>
          <a:xfrm>
            <a:off x="0" y="880110"/>
            <a:ext cx="12192000" cy="5097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на Facebook:</a:t>
            </a:r>
            <a:r>
              <a:rPr lang="ru-RU" sz="3359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https://www.facebook.com/groups/bclub.ngo/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Инстаграмм: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https://www.instagram.com/bclub_ngo/?fbclid=IwAR3dWHs4mlVhw0-PhYb0DzyBrgAGmKEWvW0VMahcg196iwynvxx11n3K6Q0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Широкоэкранный</PresentationFormat>
  <Paragraphs>49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Дробот Юлия Викторовна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dc:title>
  <dc:creator>Intel</dc:creator>
  <cp:lastModifiedBy>Юлия Кузнецова</cp:lastModifiedBy>
  <cp:revision>1</cp:revision>
  <dcterms:created xsi:type="dcterms:W3CDTF">2018-02-27T19:33:59Z</dcterms:created>
  <dcterms:modified xsi:type="dcterms:W3CDTF">2021-10-11T19:32:22Z</dcterms:modified>
</cp:coreProperties>
</file>