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70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=""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01.06.2021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01.06.2021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01.06.2021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lub-buhgalterov-nko.timepad.ru/event/1617944/" TargetMode="External"/><Relationship Id="rId7" Type="http://schemas.openxmlformats.org/officeDocument/2006/relationships/hyperlink" Target="https://klub-buhgalterov-nko.timepad.ru/event/1626054/" TargetMode="External"/><Relationship Id="rId2" Type="http://schemas.openxmlformats.org/officeDocument/2006/relationships/hyperlink" Target="http://zhizherina.r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y.ru/" TargetMode="External"/><Relationship Id="rId5" Type="http://schemas.openxmlformats.org/officeDocument/2006/relationships/hyperlink" Target="https://klub-buhgalterov-nko.timepad.ru/event/1626050/" TargetMode="External"/><Relationship Id="rId4" Type="http://schemas.openxmlformats.org/officeDocument/2006/relationships/hyperlink" Target="https://klub-buhgalterov-nko.timepad.ru/event/1626039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=""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24" y="2245927"/>
            <a:ext cx="7039152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192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=""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08" y="737638"/>
            <a:ext cx="2234184" cy="17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401" y="11430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</a:t>
            </a:r>
            <a:r>
              <a:rPr lang="ru-RU" sz="336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июнь 2021 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209546" y="680182"/>
            <a:ext cx="1177289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smtClean="0"/>
              <a:t>- </a:t>
            </a:r>
            <a:r>
              <a:rPr lang="ru-RU" sz="2400" b="1" dirty="0" smtClean="0"/>
              <a:t>08.06.2021</a:t>
            </a:r>
            <a:r>
              <a:rPr lang="ru-RU" sz="2400" b="1" dirty="0"/>
              <a:t>. г. Москва. </a:t>
            </a:r>
            <a:r>
              <a:rPr lang="ru-RU" sz="2400" dirty="0"/>
              <a:t>105-й </a:t>
            </a:r>
            <a:r>
              <a:rPr lang="ru-RU" sz="2400" dirty="0" err="1"/>
              <a:t>вебинар</a:t>
            </a:r>
            <a:r>
              <a:rPr lang="ru-RU" sz="2400" dirty="0"/>
              <a:t> «</a:t>
            </a:r>
            <a:r>
              <a:rPr lang="ru-RU" sz="2400" b="1" dirty="0"/>
              <a:t>Проверки органов ГИТ в </a:t>
            </a:r>
            <a:r>
              <a:rPr lang="ru-RU" sz="2400" b="1" dirty="0" err="1"/>
              <a:t>т.ч</a:t>
            </a:r>
            <a:r>
              <a:rPr lang="ru-RU" sz="2400" b="1" dirty="0"/>
              <a:t>. в НКО: опыт и рекомендации, как пройти с минимальными рисками</a:t>
            </a:r>
            <a:r>
              <a:rPr lang="ru-RU" sz="2400" dirty="0"/>
              <a:t>«. Эксперт – Эксперт – </a:t>
            </a:r>
            <a:r>
              <a:rPr lang="ru-RU" sz="2400" dirty="0" err="1"/>
              <a:t>Жижерина</a:t>
            </a:r>
            <a:r>
              <a:rPr lang="ru-RU" sz="2400" dirty="0"/>
              <a:t> Юлия Юрьевна,  руководитель компании «Мир трудовых отношений» (</a:t>
            </a:r>
            <a:r>
              <a:rPr lang="ru-RU" sz="2400" u="sng" dirty="0">
                <a:hlinkClick r:id="rId2"/>
              </a:rPr>
              <a:t>http://zhizherina.ru/</a:t>
            </a:r>
            <a:r>
              <a:rPr lang="ru-RU" sz="2400" dirty="0"/>
              <a:t>). </a:t>
            </a:r>
            <a:r>
              <a:rPr lang="ru-RU" sz="2400" u="sng" dirty="0">
                <a:hlinkClick r:id="rId3"/>
              </a:rPr>
              <a:t>Регистрация здесь</a:t>
            </a:r>
            <a:r>
              <a:rPr lang="ru-RU" sz="2400" u="sng" dirty="0" smtClean="0">
                <a:hlinkClick r:id="rId3"/>
              </a:rPr>
              <a:t>.</a:t>
            </a:r>
            <a:endParaRPr lang="ru-RU" sz="2400" u="sng" dirty="0" smtClean="0"/>
          </a:p>
          <a:p>
            <a:r>
              <a:rPr lang="ru-RU" sz="2400" b="1" dirty="0" smtClean="0"/>
              <a:t>- </a:t>
            </a:r>
            <a:r>
              <a:rPr lang="ru-RU" sz="2400" b="1" dirty="0" smtClean="0"/>
              <a:t>15.06.2021</a:t>
            </a:r>
            <a:r>
              <a:rPr lang="ru-RU" sz="2400" b="1" dirty="0"/>
              <a:t>. г. Москва. </a:t>
            </a:r>
            <a:r>
              <a:rPr lang="ru-RU" sz="2400" dirty="0"/>
              <a:t>106-й </a:t>
            </a:r>
            <a:r>
              <a:rPr lang="ru-RU" sz="2400" dirty="0" err="1"/>
              <a:t>вебинар</a:t>
            </a:r>
            <a:r>
              <a:rPr lang="ru-RU" sz="2400" dirty="0"/>
              <a:t> </a:t>
            </a:r>
            <a:r>
              <a:rPr lang="ru-RU" sz="2400" b="1" dirty="0"/>
              <a:t>«Ответы на вопросы по </a:t>
            </a:r>
            <a:r>
              <a:rPr lang="ru-RU" sz="2400" b="1" dirty="0" err="1"/>
              <a:t>бухгалтерcкому</a:t>
            </a:r>
            <a:r>
              <a:rPr lang="ru-RU" sz="2400" b="1" dirty="0"/>
              <a:t> учёту </a:t>
            </a:r>
            <a:r>
              <a:rPr lang="ru-RU" sz="2400" b="1" dirty="0" smtClean="0"/>
              <a:t>и налогообложению</a:t>
            </a:r>
            <a:r>
              <a:rPr lang="ru-RU" sz="2400" b="1" dirty="0"/>
              <a:t>»</a:t>
            </a:r>
            <a:r>
              <a:rPr lang="ru-RU" sz="2400" dirty="0"/>
              <a:t> для руководителей, бухгалтеров и активистов СО НКО».  </a:t>
            </a:r>
            <a:r>
              <a:rPr lang="ru-RU" sz="2400" u="sng" dirty="0">
                <a:hlinkClick r:id="rId4"/>
              </a:rPr>
              <a:t>Регистрация здесь.</a:t>
            </a:r>
            <a:endParaRPr lang="ru-RU" sz="2400" dirty="0"/>
          </a:p>
          <a:p>
            <a:r>
              <a:rPr lang="ru-RU" sz="2400" b="1" dirty="0" smtClean="0"/>
              <a:t>- 22.06.2021</a:t>
            </a:r>
            <a:r>
              <a:rPr lang="ru-RU" sz="2400" b="1" dirty="0"/>
              <a:t>. г. Москва. </a:t>
            </a:r>
            <a:r>
              <a:rPr lang="ru-RU" sz="2400" dirty="0"/>
              <a:t>107-й </a:t>
            </a:r>
            <a:r>
              <a:rPr lang="ru-RU" sz="2400" dirty="0" err="1"/>
              <a:t>вебинар</a:t>
            </a:r>
            <a:r>
              <a:rPr lang="ru-RU" sz="2400" dirty="0"/>
              <a:t> </a:t>
            </a:r>
            <a:r>
              <a:rPr lang="ru-RU" sz="2400" b="1" dirty="0"/>
              <a:t>« Занятие 5-ое из цикла «Бухгалтерский учёт в НКО для бухгалтера, начинающего работу в некоммерческой организации» — «Расчёты с подотчётными лицами».  </a:t>
            </a:r>
            <a:r>
              <a:rPr lang="ru-RU" sz="2400" dirty="0"/>
              <a:t>Эксперт – Шаронова Маргарита Игоревна, генеральный директор ООО «Первая аудиторская компания». </a:t>
            </a:r>
            <a:r>
              <a:rPr lang="ru-RU" sz="2400" u="sng" dirty="0">
                <a:hlinkClick r:id="rId5"/>
              </a:rPr>
              <a:t>Регистрация здесь</a:t>
            </a:r>
            <a:r>
              <a:rPr lang="ru-RU" sz="2400" u="sng" dirty="0" smtClean="0">
                <a:hlinkClick r:id="rId5"/>
              </a:rPr>
              <a:t>.</a:t>
            </a:r>
            <a:endParaRPr lang="ru-RU" sz="2400" u="sng" dirty="0" smtClean="0"/>
          </a:p>
          <a:p>
            <a:r>
              <a:rPr lang="ru-RU" sz="2400" dirty="0" smtClean="0"/>
              <a:t>- </a:t>
            </a:r>
            <a:r>
              <a:rPr lang="ru-RU" sz="2400" b="1" dirty="0"/>
              <a:t>29.06.2021. г. Москва. </a:t>
            </a:r>
            <a:r>
              <a:rPr lang="ru-RU" sz="2400" dirty="0"/>
              <a:t>108-й </a:t>
            </a:r>
            <a:r>
              <a:rPr lang="ru-RU" sz="2400" dirty="0" err="1"/>
              <a:t>вебинар</a:t>
            </a:r>
            <a:r>
              <a:rPr lang="ru-RU" sz="2400" dirty="0"/>
              <a:t> </a:t>
            </a:r>
            <a:r>
              <a:rPr lang="ru-RU" sz="2400" b="1" dirty="0"/>
              <a:t>«Рекомендации по составлению и оформлению протоколов руководящих органов НКО». </a:t>
            </a:r>
            <a:r>
              <a:rPr lang="ru-RU" sz="2400" dirty="0"/>
              <a:t>Эксперт –  Фатов Игорь Сергеевич, председатель Центральной контрольной комиссии </a:t>
            </a:r>
            <a:r>
              <a:rPr lang="ru-RU" sz="2400" u="sng" dirty="0">
                <a:hlinkClick r:id="rId6"/>
              </a:rPr>
              <a:t>Российского союза </a:t>
            </a:r>
            <a:r>
              <a:rPr lang="ru-RU" sz="2400" u="sng" dirty="0" smtClean="0">
                <a:hlinkClick r:id="rId6"/>
              </a:rPr>
              <a:t>молодёжи</a:t>
            </a:r>
            <a:r>
              <a:rPr lang="ru-RU" sz="2400" dirty="0"/>
              <a:t>.</a:t>
            </a:r>
            <a:r>
              <a:rPr lang="ru-RU" sz="2400" dirty="0"/>
              <a:t> </a:t>
            </a:r>
            <a:r>
              <a:rPr lang="ru-RU" sz="2400" u="sng" dirty="0">
                <a:hlinkClick r:id="rId7"/>
              </a:rPr>
              <a:t>Регистрация здесь.</a:t>
            </a:r>
            <a:endParaRPr lang="ru-RU" sz="2400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=""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333376"/>
            <a:ext cx="806450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=""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=""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/>
          <a:lstStyle/>
          <a:p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=""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/>
          <a:lstStyle/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=""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  <a:endParaRPr lang="ru-RU" alt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Титкова Ольга Станиславовна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="" xmlns:a16="http://schemas.microsoft.com/office/drawing/2014/main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705" y="1443540"/>
            <a:ext cx="9349539" cy="4968875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altLang="ru-RU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 </a:t>
            </a:r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 "Центр развития социального интеллекта"; руководитель более 20 проектов, получивших </a:t>
            </a:r>
            <a:r>
              <a:rPr lang="ru-RU" alt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грантовое</a:t>
            </a:r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финансирование; 9-ти кратный победитель конкурса ФПГ; член Ассоциации специалистов в области оценки программ и политик; победитель конкурса ПФО "Профессионал в сфере управления НКО"; эксперт и консультант в области социального проектирования, </a:t>
            </a:r>
            <a:r>
              <a:rPr lang="ru-RU" alt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фандрайзинга</a:t>
            </a:r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малобюджетных НКО.</a:t>
            </a:r>
            <a:endParaRPr lang="ru-RU" alt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=""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5" descr="logo_kba_final001">
            <a:extLst>
              <a:ext uri="{FF2B5EF4-FFF2-40B4-BE49-F238E27FC236}">
                <a16:creationId xmlns="" xmlns:a16="http://schemas.microsoft.com/office/drawing/2014/main" id="{3222A569-3A13-443C-9B6C-63480DDE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47" y="771526"/>
            <a:ext cx="2175510" cy="172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=""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_kba_final001">
            <a:extLst>
              <a:ext uri="{FF2B5EF4-FFF2-40B4-BE49-F238E27FC236}">
                <a16:creationId xmlns="" xmlns:a16="http://schemas.microsoft.com/office/drawing/2014/main" id="{0AB5FBEA-921C-4C0A-B4B2-F44E369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364811"/>
            <a:ext cx="1504950" cy="11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1684022"/>
            <a:ext cx="100235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104-й </a:t>
            </a: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вебинар Ассоциации "КБА НКО" 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01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.06.2021</a:t>
            </a: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520" b="1" dirty="0" smtClean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"Как обеспечить проекту необходимый и достаточный </a:t>
            </a:r>
            <a:r>
              <a:rPr lang="ru-RU" altLang="ru-RU" sz="2520" b="1" dirty="0" smtClean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бюджет«</a:t>
            </a:r>
          </a:p>
          <a:p>
            <a:pPr algn="ctr"/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=""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 lnSpcReduction="10000"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(Великий Новгород, Екатеринбург, Ижевск,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=""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8" y="491491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=""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642"/>
            <a:ext cx="12192000" cy="62127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585"/>
            <a:ext cx="12192000" cy="59515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9641"/>
            <a:ext cx="12192000" cy="61987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=""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=""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=""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=""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=""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285</Words>
  <Application>Microsoft Office PowerPoint</Application>
  <PresentationFormat>Широкоэкранный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Титкова Ольга Станиславовна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Юляшка</cp:lastModifiedBy>
  <cp:revision>115</cp:revision>
  <dcterms:created xsi:type="dcterms:W3CDTF">2018-02-27T19:33:59Z</dcterms:created>
  <dcterms:modified xsi:type="dcterms:W3CDTF">2021-06-01T06:21:01Z</dcterms:modified>
</cp:coreProperties>
</file>