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2" r:id="rId9"/>
    <p:sldId id="690" r:id="rId10"/>
    <p:sldId id="853" r:id="rId11"/>
    <p:sldId id="857" r:id="rId12"/>
    <p:sldId id="858" r:id="rId13"/>
    <p:sldId id="791" r:id="rId14"/>
    <p:sldId id="70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EB9B-0CFD-428B-8F56-9FAAB63B7349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FB273-C837-489F-8E6D-ACCB6DB56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2F683-CE71-4DDE-8B97-8EAC6F4EA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00B819-8F00-446C-8990-FDEFAEA5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A7FF7-0F48-41D1-9A9F-27475CC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A8E1-C9A2-4C1C-A03C-0BDE9B679F3D}" type="datetime1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7578F-D900-4CF3-9CE2-DB5840F0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C9BBF-AC66-49CE-92A6-959A293C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6101B-7E0C-4F77-AFE3-C90FB6C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002E45-F205-4AA5-A5AD-B66D9BD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7075F-1DFC-4201-AFF2-6661E286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4DFE-D797-4C7B-8CB9-8F1BFEC2165E}" type="datetime1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3D2D7-E267-4B25-9953-9ABF999F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2F6E5A-72D7-4501-9D26-FB5357F0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5EBF78-B85E-4D6D-B404-562355330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5AD8C-85FA-4E87-B2DF-A9387177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509651-8FC4-4B2A-868A-ED99B665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A69-3F7E-4344-ABE9-8B703B2FD048}" type="datetime1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427FF9-F115-426B-8115-B9AC66AD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7DB25-6336-4030-9948-DC6F204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16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</p:spPr>
        <p:txBody>
          <a:bodyPr/>
          <a:lstStyle>
            <a:lvl1pPr algn="l">
              <a:defRPr sz="162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7512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445" y="1988841"/>
            <a:ext cx="10478955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350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</p:spPr>
        <p:txBody>
          <a:bodyPr/>
          <a:lstStyle>
            <a:lvl1pPr algn="ctr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86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1621" y="1196982"/>
            <a:ext cx="5198368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92011" y="1196982"/>
            <a:ext cx="5198368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87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D757C-A1F8-4D1F-B3E5-A0208692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4CAEB-C550-44C8-B868-BE09875C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7E8E29-1C65-4195-A618-99084ACB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C37A-24B9-4C32-8B87-66E601677BFC}" type="datetime1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3451D7-F668-4C1C-A416-4401AC6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E13B0B-DA2D-46BF-B818-6DDB3E23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9D881-BE15-4A9C-A54A-D64516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013DBF-C836-4881-BD31-90516D90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FC2FD9-AA9C-4D03-932A-B85A9548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BF62-875C-4744-9B75-B00070F6FBFA}" type="datetime1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7E656-F1D0-48D8-9829-81FBC191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BC68F1-5573-4F7E-97B9-BD909478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C9276-4265-4792-9F21-7AF10E39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CF1D9-858B-4CDD-AA59-FBD57AA4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636F0F-1AF0-4EAB-ADD0-5741B4AC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497949-3748-4FC7-96B7-6BB29C0D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6BF-D3C7-460E-AD62-7F210C28F8DC}" type="datetime1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F8CB1C-54B9-463F-8090-19E64508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DB6134-7942-465D-B706-38857FE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49336-3548-4A6B-9BF1-290377B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15A62B-95DC-4444-AA89-51E01885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AE814C-C38D-4F8C-85DD-1EC8FCC4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390091-B700-4CD5-A39D-5329270AB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F06C6A-2239-4FDF-A9E8-929CD78C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49C303-9BC9-4C7B-9264-73E45A81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0971-0AE3-4104-ABD1-E16F22C8B7A8}" type="datetime1">
              <a:rPr lang="ru-RU" smtClean="0"/>
              <a:t>19.04.2021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AA8BAD-AC06-4E8A-9DF8-8D4355A9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A902DE-907F-4103-A680-BE205535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030FE-17A2-4BE7-B44A-63E3E0AE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DCEE97-6D36-4174-A4D8-FFC1D79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A80B-3C72-4FD6-A8DF-4E3D2935EB73}" type="datetime1">
              <a:rPr lang="ru-RU" smtClean="0"/>
              <a:t>19.04.2021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C6208A-251D-49B7-84A1-EC8AF97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1C1230-5B2D-485E-89B1-307CFED9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A673BA-93E2-46D3-A0D3-CC18D764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C8DD-2DC5-40B1-BB90-032176F7B397}" type="datetime1">
              <a:rPr lang="ru-RU" smtClean="0"/>
              <a:t>19.04.2021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35009F-60A2-418F-9FB2-69BF5AD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EF8761-5431-44A6-8BB2-2236FFD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F902-6E99-4ECD-A93F-5F91A1A0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CE89BA-21EB-4FAB-B242-6C5A6F5A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4D2893-FF92-4D36-90B0-C493AA7E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76751E-62F4-4B95-9FFD-3DCB144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9CD-B560-47E2-820A-83A8D6745BB0}" type="datetime1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9548CD-3481-4E8E-88C7-3C3AED9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8E2827-CBA0-472A-ACEB-CD7382A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28184-B5B4-4B46-BDF9-6B323E05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A3C33E-DDCA-4065-A4EC-C7E64FC8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232AA6-02CA-47FB-B220-771B82EE6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90F804-5716-4C02-B390-B9C843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6842-C58D-4983-AA46-ADA70CF0B3AF}" type="datetime1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C7716D-6E0C-4136-A8F7-3B06452C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15BF83-AC48-4953-AA9A-85574632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BA4E2-9761-48BB-A69D-78FD6503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93CE1C-E5D2-4827-9417-3E982507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EBB25-771B-4232-B76E-C0C9C720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C1F-544C-4562-8D4B-0D639636DBE1}" type="datetime1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94928A-C8B4-4110-9EF4-676E3CE0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A6145-A707-461E-90FB-684ADBC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klub-buhgalterov-nko.timepad.ru/event/1592376/" TargetMode="External"/><Relationship Id="rId3" Type="http://schemas.openxmlformats.org/officeDocument/2006/relationships/hyperlink" Target="https://klub-buhgalterov-nko.timepad.ru/event/1559461/" TargetMode="External"/><Relationship Id="rId7" Type="http://schemas.openxmlformats.org/officeDocument/2006/relationships/hyperlink" Target="http://zhizherina.ru/" TargetMode="External"/><Relationship Id="rId2" Type="http://schemas.openxmlformats.org/officeDocument/2006/relationships/hyperlink" Target="http://fides-audit.r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klub-buhgalterov-nko.timepad.ru/event/1592349/" TargetMode="External"/><Relationship Id="rId5" Type="http://schemas.openxmlformats.org/officeDocument/2006/relationships/hyperlink" Target="http://www.meta-consulting.ru/" TargetMode="External"/><Relationship Id="rId4" Type="http://schemas.openxmlformats.org/officeDocument/2006/relationships/hyperlink" Target="http://www.rtf-audit.ru/" TargetMode="Externa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366" y="2201038"/>
            <a:ext cx="9029268" cy="42094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altLang="ru-RU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29" y="384761"/>
            <a:ext cx="2736342" cy="216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1267404" y="0"/>
            <a:ext cx="9657190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вебинаров на апрель – май 2021 г.</a:t>
            </a:r>
            <a:endParaRPr lang="ru-RU" sz="33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C4F47-4D8A-4F85-8FA9-8EDE42805FDE}"/>
              </a:ext>
            </a:extLst>
          </p:cNvPr>
          <p:cNvSpPr txBox="1"/>
          <p:nvPr/>
        </p:nvSpPr>
        <p:spPr>
          <a:xfrm>
            <a:off x="308610" y="803708"/>
            <a:ext cx="1177289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b="1" i="0" dirty="0">
                <a:effectLst/>
                <a:latin typeface="Ubuntu"/>
              </a:rPr>
              <a:t>- 27.04.2021. г. Москва. </a:t>
            </a:r>
            <a:r>
              <a:rPr lang="ru-RU" sz="2400" b="0" i="0" dirty="0">
                <a:effectLst/>
                <a:latin typeface="Ubuntu"/>
              </a:rPr>
              <a:t>100-й вебинар «</a:t>
            </a:r>
            <a:r>
              <a:rPr lang="ru-RU" sz="2400" b="1" i="0" dirty="0">
                <a:effectLst/>
                <a:latin typeface="Ubuntu"/>
              </a:rPr>
              <a:t>Опыт аудиторских проверок НКО</a:t>
            </a:r>
            <a:r>
              <a:rPr lang="ru-RU" sz="2400" b="0" i="0" dirty="0">
                <a:effectLst/>
                <a:latin typeface="Ubuntu"/>
              </a:rPr>
              <a:t>». Эксперт – Батурина Марина Владимировна, к.э.н., генеральный директор аудиторской компании </a:t>
            </a:r>
            <a:r>
              <a:rPr lang="ru-RU" sz="2400" b="0" i="0" u="sng" dirty="0">
                <a:solidFill>
                  <a:srgbClr val="404040"/>
                </a:solidFill>
                <a:effectLst/>
                <a:latin typeface="Ubuntu"/>
                <a:hlinkClick r:id="rId2"/>
              </a:rPr>
              <a:t>ООО «ФИДЕС»</a:t>
            </a:r>
            <a:r>
              <a:rPr lang="ru-RU" sz="2400" b="0" i="0" dirty="0">
                <a:solidFill>
                  <a:srgbClr val="404040"/>
                </a:solidFill>
                <a:effectLst/>
                <a:latin typeface="Ubuntu"/>
              </a:rPr>
              <a:t>. </a:t>
            </a:r>
            <a:r>
              <a:rPr lang="ru-RU" sz="2400" b="0" i="0" u="sng" dirty="0">
                <a:solidFill>
                  <a:srgbClr val="404040"/>
                </a:solidFill>
                <a:effectLst/>
                <a:latin typeface="Ubuntu"/>
                <a:hlinkClick r:id="rId3"/>
              </a:rPr>
              <a:t>Регистрация здесь.</a:t>
            </a:r>
            <a:endParaRPr lang="ru-RU" sz="2400" b="0" i="0" dirty="0">
              <a:solidFill>
                <a:srgbClr val="404040"/>
              </a:solidFill>
              <a:effectLst/>
              <a:latin typeface="Ubuntu"/>
            </a:endParaRPr>
          </a:p>
          <a:p>
            <a:pPr algn="l"/>
            <a:endParaRPr lang="ru-RU" sz="2400" b="1" i="0" dirty="0">
              <a:effectLst/>
              <a:latin typeface="Ubuntu"/>
            </a:endParaRPr>
          </a:p>
          <a:p>
            <a:pPr algn="l"/>
            <a:r>
              <a:rPr lang="ru-RU" sz="2400" b="1" i="0" dirty="0">
                <a:effectLst/>
                <a:latin typeface="Ubuntu"/>
              </a:rPr>
              <a:t>- 12.05.2021. г. Москва. </a:t>
            </a:r>
            <a:r>
              <a:rPr lang="ru-RU" sz="2400" b="0" i="0" dirty="0">
                <a:effectLst/>
                <a:latin typeface="Ubuntu"/>
              </a:rPr>
              <a:t>101-й вебинар </a:t>
            </a:r>
            <a:r>
              <a:rPr lang="ru-RU" sz="2400" b="1" i="0" dirty="0">
                <a:effectLst/>
                <a:latin typeface="Ubuntu"/>
              </a:rPr>
              <a:t>«Ответы на вопросы по </a:t>
            </a:r>
            <a:r>
              <a:rPr lang="ru-RU" sz="2400" b="1" i="0" dirty="0" err="1">
                <a:effectLst/>
                <a:latin typeface="Ubuntu"/>
              </a:rPr>
              <a:t>бухгалтерcкому</a:t>
            </a:r>
            <a:r>
              <a:rPr lang="ru-RU" sz="2400" b="1" i="0" dirty="0">
                <a:effectLst/>
                <a:latin typeface="Ubuntu"/>
              </a:rPr>
              <a:t> учёту и налогообложению»</a:t>
            </a:r>
            <a:r>
              <a:rPr lang="ru-RU" sz="2400" b="0" i="0" dirty="0">
                <a:effectLst/>
                <a:latin typeface="Ubuntu"/>
              </a:rPr>
              <a:t> для руководителей, бухгалтеров и активистов СО НКО». Эксперты:  </a:t>
            </a:r>
            <a:r>
              <a:rPr lang="ru-RU" sz="2400" b="0" i="0" dirty="0" err="1">
                <a:effectLst/>
                <a:latin typeface="Ubuntu"/>
              </a:rPr>
              <a:t>Гамольский</a:t>
            </a:r>
            <a:r>
              <a:rPr lang="ru-RU" sz="2400" b="0" i="0" dirty="0">
                <a:effectLst/>
                <a:latin typeface="Ubuntu"/>
              </a:rPr>
              <a:t> Павел Юрьевич – Президент Ассоциации “Клуб бухгалтеров и аудиторов некоммерческих организаций”, Неверов Григорий Николаевич –  директор </a:t>
            </a:r>
            <a:r>
              <a:rPr lang="ru-RU" sz="2400" b="0" i="0" u="sng" dirty="0">
                <a:solidFill>
                  <a:srgbClr val="404040"/>
                </a:solidFill>
                <a:effectLst/>
                <a:latin typeface="Ubuntu"/>
                <a:hlinkClick r:id="rId4"/>
              </a:rPr>
              <a:t>ООО «РТФ-аудит»</a:t>
            </a:r>
            <a:r>
              <a:rPr lang="ru-RU" sz="2400" b="0" i="0" dirty="0">
                <a:solidFill>
                  <a:srgbClr val="404040"/>
                </a:solidFill>
                <a:effectLst/>
                <a:latin typeface="Ubuntu"/>
              </a:rPr>
              <a:t>, </a:t>
            </a:r>
            <a:r>
              <a:rPr lang="ru-RU" sz="2400" b="0" i="0" dirty="0">
                <a:effectLst/>
                <a:latin typeface="Ubuntu"/>
              </a:rPr>
              <a:t>Савкова Людмила Николаевна – генеральный директор </a:t>
            </a:r>
            <a:r>
              <a:rPr lang="ru-RU" sz="2400" b="0" i="0" u="sng" dirty="0">
                <a:solidFill>
                  <a:srgbClr val="404040"/>
                </a:solidFill>
                <a:effectLst/>
                <a:latin typeface="Ubuntu"/>
                <a:hlinkClick r:id="rId5"/>
              </a:rPr>
              <a:t>ООО «Мета-консалтинг»</a:t>
            </a:r>
            <a:r>
              <a:rPr lang="ru-RU" sz="2400" b="0" i="0" dirty="0">
                <a:solidFill>
                  <a:srgbClr val="404040"/>
                </a:solidFill>
                <a:effectLst/>
                <a:latin typeface="Ubuntu"/>
              </a:rPr>
              <a:t>, </a:t>
            </a:r>
            <a:r>
              <a:rPr lang="ru-RU" sz="2400" b="0" i="0" dirty="0">
                <a:effectLst/>
                <a:latin typeface="Ubuntu"/>
              </a:rPr>
              <a:t>Шаронова Маргарита Игоревна – генеральный директор ООО «Первая аудиторская компания». </a:t>
            </a:r>
            <a:r>
              <a:rPr lang="ru-RU" sz="2400" b="0" i="0" u="sng" dirty="0">
                <a:solidFill>
                  <a:srgbClr val="404040"/>
                </a:solidFill>
                <a:effectLst/>
                <a:latin typeface="Ubuntu"/>
                <a:hlinkClick r:id="rId6"/>
              </a:rPr>
              <a:t>Регистрация здесь.</a:t>
            </a:r>
            <a:endParaRPr lang="ru-RU" sz="2400" b="0" i="0" u="sng" dirty="0">
              <a:solidFill>
                <a:srgbClr val="404040"/>
              </a:solidFill>
              <a:effectLst/>
              <a:latin typeface="Ubuntu"/>
            </a:endParaRPr>
          </a:p>
          <a:p>
            <a:pPr algn="l"/>
            <a:endParaRPr lang="ru-RU" sz="2400" b="0" i="0" dirty="0">
              <a:solidFill>
                <a:srgbClr val="404040"/>
              </a:solidFill>
              <a:effectLst/>
              <a:latin typeface="Ubuntu"/>
            </a:endParaRPr>
          </a:p>
          <a:p>
            <a:pPr algn="l"/>
            <a:r>
              <a:rPr lang="ru-RU" sz="2400" b="0" i="0" dirty="0">
                <a:effectLst/>
                <a:latin typeface="Ubuntu"/>
              </a:rPr>
              <a:t>- </a:t>
            </a:r>
            <a:r>
              <a:rPr lang="ru-RU" sz="2400" b="1" i="0" dirty="0">
                <a:effectLst/>
                <a:latin typeface="Ubuntu"/>
              </a:rPr>
              <a:t>19.05.2021. г. Москва. </a:t>
            </a:r>
            <a:r>
              <a:rPr lang="ru-RU" sz="2400" b="0" i="0" dirty="0">
                <a:effectLst/>
                <a:latin typeface="Ubuntu"/>
              </a:rPr>
              <a:t>102-й вебинар (повтор темы) «</a:t>
            </a:r>
            <a:r>
              <a:rPr lang="ru-RU" sz="2400" b="1" i="0" dirty="0">
                <a:effectLst/>
                <a:latin typeface="Ubuntu"/>
              </a:rPr>
              <a:t>Необходимый минимум кадровых документов в НКО</a:t>
            </a:r>
            <a:r>
              <a:rPr lang="ru-RU" sz="2400" b="0" i="0" dirty="0">
                <a:effectLst/>
                <a:latin typeface="Ubuntu"/>
              </a:rPr>
              <a:t>«. Эксперт – </a:t>
            </a:r>
            <a:r>
              <a:rPr lang="ru-RU" sz="2400" b="0" i="0" dirty="0" err="1">
                <a:effectLst/>
                <a:latin typeface="Ubuntu"/>
              </a:rPr>
              <a:t>Жижерина</a:t>
            </a:r>
            <a:r>
              <a:rPr lang="ru-RU" sz="2400" b="0" i="0" dirty="0">
                <a:effectLst/>
                <a:latin typeface="Ubuntu"/>
              </a:rPr>
              <a:t> Юлия Юрьевна,  руководитель компании «Мир трудовых отношений» (</a:t>
            </a:r>
            <a:r>
              <a:rPr lang="ru-RU" sz="2400" b="0" i="0" u="sng" dirty="0">
                <a:effectLst/>
                <a:latin typeface="Ubuntu"/>
                <a:hlinkClick r:id="rId7"/>
              </a:rPr>
              <a:t>http://zhizherina.ru/</a:t>
            </a:r>
            <a:r>
              <a:rPr lang="ru-RU" sz="2400" b="0" i="0" dirty="0">
                <a:solidFill>
                  <a:srgbClr val="404040"/>
                </a:solidFill>
                <a:effectLst/>
                <a:latin typeface="Ubuntu"/>
              </a:rPr>
              <a:t>). </a:t>
            </a:r>
            <a:r>
              <a:rPr lang="ru-RU" sz="2400" b="0" i="0" u="sng" dirty="0">
                <a:effectLst/>
                <a:latin typeface="Ubuntu"/>
                <a:hlinkClick r:id="rId8"/>
              </a:rPr>
              <a:t>Регистрация здесь.</a:t>
            </a:r>
            <a:endParaRPr lang="ru-RU" sz="2400" b="0" i="0" dirty="0">
              <a:solidFill>
                <a:srgbClr val="404040"/>
              </a:solidFill>
              <a:effectLst/>
              <a:latin typeface="Ubuntu"/>
            </a:endParaRPr>
          </a:p>
        </p:txBody>
      </p:sp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26A3B064-1555-4EE9-87AE-766E1919E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85" y="-31966"/>
            <a:ext cx="701038" cy="67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0020" y="491492"/>
            <a:ext cx="9331960" cy="5903913"/>
          </a:xfrm>
        </p:spPr>
        <p:txBody>
          <a:bodyPr/>
          <a:lstStyle/>
          <a:p>
            <a:pPr algn="ctr">
              <a:defRPr/>
            </a:pPr>
            <a:r>
              <a:rPr lang="ru-RU" alt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C43D01F1-2A5D-46C0-940F-2EF073EA4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150939"/>
            <a:ext cx="3898900" cy="5662613"/>
          </a:xfrm>
        </p:spPr>
        <p:txBody>
          <a:bodyPr>
            <a:normAutofit/>
          </a:bodyPr>
          <a:lstStyle/>
          <a:p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663" y="1196976"/>
            <a:ext cx="3898900" cy="5661025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B2035164-A57B-466C-8850-EF1E31733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98104-C5E2-4C85-99FF-5CBBEE72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Жижерина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Юрьевна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A0A197A7-8BAF-44F0-8FBF-9C00F329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610" y="1516061"/>
            <a:ext cx="10812780" cy="4968875"/>
          </a:xfrm>
        </p:spPr>
        <p:txBody>
          <a:bodyPr>
            <a:normAutofit/>
          </a:bodyPr>
          <a:lstStyle/>
          <a:p>
            <a:pPr algn="l"/>
            <a:r>
              <a:rPr lang="ru-RU" alt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компании «Мир трудовых отношений» (http://zhizherina.ru/), автор более 350 публикаций в ведущих кадровых журналах, ведущая более чем 300 семинаров и вебинаров по трудовому праву, кадровому делопроизводству, управлению персоналом, психологии управления.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0" y="2737486"/>
            <a:ext cx="6286500" cy="1131570"/>
          </a:xfrm>
        </p:spPr>
        <p:txBody>
          <a:bodyPr/>
          <a:lstStyle/>
          <a:p>
            <a:pPr algn="ctr"/>
            <a:r>
              <a:rPr lang="ru-RU" altLang="ru-RU" sz="288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192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96" y="4293871"/>
            <a:ext cx="4194810" cy="113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_kba_final001">
            <a:extLst>
              <a:ext uri="{FF2B5EF4-FFF2-40B4-BE49-F238E27FC236}">
                <a16:creationId xmlns:a16="http://schemas.microsoft.com/office/drawing/2014/main" id="{192453A0-DD2A-4682-ACD4-F3C253A83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29" y="384761"/>
            <a:ext cx="2736342" cy="216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6" y="2260803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1084244" y="2275593"/>
            <a:ext cx="100235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99-й вебинар Ассоциации "КБА НКО" 20.04.2021</a:t>
            </a:r>
          </a:p>
          <a:p>
            <a:pPr algn="ctr" eaLnBrk="1" hangingPunct="1">
              <a:defRPr/>
            </a:pPr>
            <a:endParaRPr lang="ru-RU" altLang="ru-RU" sz="2520" b="1" dirty="0">
              <a:solidFill>
                <a:schemeClr val="bg2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b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«Локальные нормативные акты НКО в сфере трудовых отношений»</a:t>
            </a:r>
          </a:p>
          <a:p>
            <a:pPr algn="ctr" eaLnBrk="1" hangingPunct="1">
              <a:defRPr/>
            </a:pP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 рамках проекта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  <p:pic>
        <p:nvPicPr>
          <p:cNvPr id="5" name="Picture 5" descr="logo_kba_final001">
            <a:extLst>
              <a:ext uri="{FF2B5EF4-FFF2-40B4-BE49-F238E27FC236}">
                <a16:creationId xmlns:a16="http://schemas.microsoft.com/office/drawing/2014/main" id="{1BB9C0A9-5706-4A96-BF5C-3A31C86CA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49" y="187664"/>
            <a:ext cx="2458502" cy="194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004807AB-AB3D-4717-93D9-B6D553FC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27811"/>
            <a:ext cx="9875520" cy="4665346"/>
          </a:xfrm>
        </p:spPr>
        <p:txBody>
          <a:bodyPr>
            <a:normAutofit/>
          </a:bodyPr>
          <a:lstStyle/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(Екатеринбург, Казань, Калининград, Курган, Нижний Новгород, Пенза, Псков, Санкт-Петербург и Ленинградская область, Саратов, Симферополь, Ульяновск, Челябинск)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A5584137-5D4D-4F76-9A78-A9586DE2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816" y="436247"/>
            <a:ext cx="9084944" cy="10363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pic>
        <p:nvPicPr>
          <p:cNvPr id="15364" name="Рисунок 1">
            <a:extLst>
              <a:ext uri="{FF2B5EF4-FFF2-40B4-BE49-F238E27FC236}">
                <a16:creationId xmlns:a16="http://schemas.microsoft.com/office/drawing/2014/main" id="{66845678-A4F4-4EEF-B539-AB77D5E2D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7F6F0B5-72C0-4310-864C-851941A8B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9" y="834891"/>
            <a:ext cx="12103722" cy="51882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EE9A285-3967-4E75-9B9F-2717019C1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8675"/>
            <a:ext cx="12192000" cy="52006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601D10-720C-4851-BE0C-8B6C21F5F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5025"/>
            <a:ext cx="12192000" cy="5187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:a16="http://schemas.microsoft.com/office/drawing/2014/main" id="{00C06F69-095C-480A-81E1-3B347994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16" y="880110"/>
            <a:ext cx="9203054" cy="50977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https://www.facebook.com/groups/bclub.ngo/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https://m.vk.com/public183078827?from=groups</a:t>
            </a:r>
            <a:endParaRPr 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336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https://www.instagram.com/bclub_ngo/?fbclid=IwAR3dWHs4mlVhw0-PhYb0DzyBrgAGmKEWvW0VMahcg196iwynvxx11n3K6Q0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1">
            <a:extLst>
              <a:ext uri="{FF2B5EF4-FFF2-40B4-BE49-F238E27FC236}">
                <a16:creationId xmlns:a16="http://schemas.microsoft.com/office/drawing/2014/main" id="{9AFFC24B-9EAA-4903-B627-452EAD92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</p:spPr>
        <p:txBody>
          <a:bodyPr>
            <a:normAutofit/>
          </a:bodyPr>
          <a:lstStyle/>
          <a:p>
            <a:r>
              <a:rPr lang="ru-RU" altLang="ru-RU" sz="384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106" y="1960246"/>
            <a:ext cx="9159240" cy="3888104"/>
          </a:xfrm>
        </p:spPr>
        <p:txBody>
          <a:bodyPr/>
          <a:lstStyle/>
          <a:p>
            <a:pPr>
              <a:defRPr/>
            </a:pPr>
            <a:r>
              <a:rPr lang="ru-RU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84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77" indent="-192877">
              <a:buFont typeface="Arial" panose="020B0604020202020204" pitchFamily="34" charset="0"/>
              <a:buChar char="•"/>
              <a:defRPr/>
            </a:pPr>
            <a:endParaRPr lang="ru-RU" altLang="ru-RU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pic>
        <p:nvPicPr>
          <p:cNvPr id="20484" name="Рисунок 1">
            <a:extLst>
              <a:ext uri="{FF2B5EF4-FFF2-40B4-BE49-F238E27FC236}">
                <a16:creationId xmlns:a16="http://schemas.microsoft.com/office/drawing/2014/main" id="{12060A85-5A9D-461E-A3E0-BFD26A69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510</Words>
  <Application>Microsoft Office PowerPoint</Application>
  <PresentationFormat>Широкоэкранный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Ubuntu</vt:lpstr>
      <vt:lpstr>Тема Office</vt:lpstr>
      <vt:lpstr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 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Презентация PowerPoint</vt:lpstr>
      <vt:lpstr>Контакты Ассоциации:</vt:lpstr>
      <vt:lpstr>Презентация PowerPoint</vt:lpstr>
      <vt:lpstr>Жижерина Юлия Юрьевна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Юлия Кузнецова</cp:lastModifiedBy>
  <cp:revision>116</cp:revision>
  <dcterms:created xsi:type="dcterms:W3CDTF">2018-02-27T19:33:59Z</dcterms:created>
  <dcterms:modified xsi:type="dcterms:W3CDTF">2021-04-19T21:07:52Z</dcterms:modified>
</cp:coreProperties>
</file>