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84" r:id="rId4"/>
  </p:sldMasterIdLst>
  <p:notesMasterIdLst>
    <p:notesMasterId r:id="rId32"/>
  </p:notesMasterIdLst>
  <p:sldIdLst>
    <p:sldId id="702" r:id="rId5"/>
    <p:sldId id="849" r:id="rId6"/>
    <p:sldId id="854" r:id="rId7"/>
    <p:sldId id="649" r:id="rId8"/>
    <p:sldId id="846" r:id="rId9"/>
    <p:sldId id="844" r:id="rId10"/>
    <p:sldId id="843" r:id="rId11"/>
    <p:sldId id="852" r:id="rId12"/>
    <p:sldId id="690" r:id="rId13"/>
    <p:sldId id="853" r:id="rId14"/>
    <p:sldId id="791" r:id="rId15"/>
    <p:sldId id="705" r:id="rId16"/>
    <p:sldId id="321" r:id="rId17"/>
    <p:sldId id="322" r:id="rId18"/>
    <p:sldId id="314" r:id="rId19"/>
    <p:sldId id="317" r:id="rId20"/>
    <p:sldId id="318" r:id="rId21"/>
    <p:sldId id="319" r:id="rId22"/>
    <p:sldId id="323" r:id="rId23"/>
    <p:sldId id="325" r:id="rId24"/>
    <p:sldId id="326" r:id="rId25"/>
    <p:sldId id="327" r:id="rId26"/>
    <p:sldId id="328" r:id="rId27"/>
    <p:sldId id="308" r:id="rId28"/>
    <p:sldId id="315" r:id="rId29"/>
    <p:sldId id="307" r:id="rId30"/>
    <p:sldId id="687" r:id="rId31"/>
  </p:sldIdLst>
  <p:sldSz cx="9144000" cy="5715000" type="screen16x10"/>
  <p:notesSz cx="6950075" cy="9236075"/>
  <p:embeddedFontLs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" panose="02040503050406030204" pitchFamily="18" charset="0"/>
      <p:regular r:id="rId41"/>
      <p:bold r:id="rId42"/>
      <p:italic r:id="rId43"/>
      <p:boldItalic r:id="rId44"/>
    </p:embeddedFont>
    <p:embeddedFont>
      <p:font typeface="Gill Sans MT" panose="020B0502020104020203" pitchFamily="34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DD"/>
    <a:srgbClr val="D7B812"/>
    <a:srgbClr val="F1E6C2"/>
    <a:srgbClr val="E5D268"/>
    <a:srgbClr val="EFE3BB"/>
    <a:srgbClr val="B2C1DB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0282" autoAdjust="0"/>
  </p:normalViewPr>
  <p:slideViewPr>
    <p:cSldViewPr>
      <p:cViewPr varScale="1">
        <p:scale>
          <a:sx n="65" d="100"/>
          <a:sy n="65" d="100"/>
        </p:scale>
        <p:origin x="1400" y="5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3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D4444-780B-4896-A6F4-40C7CD02EE77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502BF-6A8B-422A-9F2A-749F740DA6E0}">
      <dgm:prSet phldrT="[Текст]"/>
      <dgm:spPr/>
      <dgm:t>
        <a:bodyPr/>
        <a:lstStyle/>
        <a:p>
          <a:r>
            <a:rPr lang="ru-RU" u="none" dirty="0"/>
            <a:t>Риск</a:t>
          </a:r>
          <a:endParaRPr lang="ru-RU" dirty="0"/>
        </a:p>
      </dgm:t>
    </dgm:pt>
    <dgm:pt modelId="{E6354C09-240D-4CD4-8ED3-8AF9D9B43A9B}" type="parTrans" cxnId="{4D38F148-4ECD-4F87-A8F1-E3E56041E936}">
      <dgm:prSet/>
      <dgm:spPr/>
      <dgm:t>
        <a:bodyPr/>
        <a:lstStyle/>
        <a:p>
          <a:endParaRPr lang="ru-RU"/>
        </a:p>
      </dgm:t>
    </dgm:pt>
    <dgm:pt modelId="{8951BF1A-6E15-4AB2-AAFC-ED3AF393FE32}" type="sibTrans" cxnId="{4D38F148-4ECD-4F87-A8F1-E3E56041E936}">
      <dgm:prSet/>
      <dgm:spPr/>
      <dgm:t>
        <a:bodyPr/>
        <a:lstStyle/>
        <a:p>
          <a:endParaRPr lang="ru-RU"/>
        </a:p>
      </dgm:t>
    </dgm:pt>
    <dgm:pt modelId="{66E93457-7E85-4D78-BA44-0DFE3891B147}">
      <dgm:prSet phldrT="[Текст]" custT="1"/>
      <dgm:spPr/>
      <dgm:t>
        <a:bodyPr/>
        <a:lstStyle/>
        <a:p>
          <a:r>
            <a:rPr lang="ru-RU" sz="900" u="none" dirty="0"/>
            <a:t>Признание трудовым договором</a:t>
          </a:r>
          <a:endParaRPr lang="ru-RU" sz="900" dirty="0"/>
        </a:p>
      </dgm:t>
    </dgm:pt>
    <dgm:pt modelId="{63318192-E987-4171-9B9B-59DF7D7F5BBA}" type="parTrans" cxnId="{CB99FC9C-2A38-4F96-8AAB-513EAE8FAA3A}">
      <dgm:prSet/>
      <dgm:spPr/>
      <dgm:t>
        <a:bodyPr/>
        <a:lstStyle/>
        <a:p>
          <a:endParaRPr lang="ru-RU"/>
        </a:p>
      </dgm:t>
    </dgm:pt>
    <dgm:pt modelId="{2325E154-5935-4EC6-9089-4F4EBE08AC0A}" type="sibTrans" cxnId="{CB99FC9C-2A38-4F96-8AAB-513EAE8FAA3A}">
      <dgm:prSet/>
      <dgm:spPr/>
      <dgm:t>
        <a:bodyPr/>
        <a:lstStyle/>
        <a:p>
          <a:endParaRPr lang="ru-RU"/>
        </a:p>
      </dgm:t>
    </dgm:pt>
    <dgm:pt modelId="{5E054DBB-0674-4516-A3E4-0A77446AB18F}">
      <dgm:prSet phldrT="[Текст]" custT="1"/>
      <dgm:spPr/>
      <dgm:t>
        <a:bodyPr/>
        <a:lstStyle/>
        <a:p>
          <a:r>
            <a:rPr lang="ru-RU" sz="900" u="none" dirty="0"/>
            <a:t>Отказ от заключения трудового договора и подмена его договором ГПХ</a:t>
          </a:r>
          <a:endParaRPr lang="ru-RU" sz="900" dirty="0"/>
        </a:p>
      </dgm:t>
    </dgm:pt>
    <dgm:pt modelId="{CB6AD2CB-16FC-44E8-9063-8FCC0203F713}" type="parTrans" cxnId="{745E77E7-642B-4520-BB9F-34708B950875}">
      <dgm:prSet/>
      <dgm:spPr/>
      <dgm:t>
        <a:bodyPr/>
        <a:lstStyle/>
        <a:p>
          <a:endParaRPr lang="ru-RU"/>
        </a:p>
      </dgm:t>
    </dgm:pt>
    <dgm:pt modelId="{7A3B145E-3AA0-4620-8CB6-489932F0D6A1}" type="sibTrans" cxnId="{745E77E7-642B-4520-BB9F-34708B950875}">
      <dgm:prSet/>
      <dgm:spPr/>
      <dgm:t>
        <a:bodyPr/>
        <a:lstStyle/>
        <a:p>
          <a:endParaRPr lang="ru-RU"/>
        </a:p>
      </dgm:t>
    </dgm:pt>
    <dgm:pt modelId="{0AF746B9-EDAE-46D0-9439-7159AE6FF90F}">
      <dgm:prSet phldrT="[Текст]"/>
      <dgm:spPr/>
      <dgm:t>
        <a:bodyPr/>
        <a:lstStyle/>
        <a:p>
          <a:r>
            <a:rPr lang="ru-RU" u="none" dirty="0"/>
            <a:t>Ответственность</a:t>
          </a:r>
          <a:endParaRPr lang="ru-RU" dirty="0"/>
        </a:p>
      </dgm:t>
    </dgm:pt>
    <dgm:pt modelId="{D83AFEB3-9FB5-4762-840A-8C0BA74FC475}" type="parTrans" cxnId="{A76F1B18-C82A-4D1A-9BA0-0B8151FDAFEA}">
      <dgm:prSet/>
      <dgm:spPr/>
      <dgm:t>
        <a:bodyPr/>
        <a:lstStyle/>
        <a:p>
          <a:endParaRPr lang="ru-RU"/>
        </a:p>
      </dgm:t>
    </dgm:pt>
    <dgm:pt modelId="{721B0A6F-AFFF-4129-A977-D3FDAA8DF793}" type="sibTrans" cxnId="{A76F1B18-C82A-4D1A-9BA0-0B8151FDAFEA}">
      <dgm:prSet/>
      <dgm:spPr/>
      <dgm:t>
        <a:bodyPr/>
        <a:lstStyle/>
        <a:p>
          <a:endParaRPr lang="ru-RU"/>
        </a:p>
      </dgm:t>
    </dgm:pt>
    <dgm:pt modelId="{7CD289E9-091B-41EB-B090-02CE73FBB0CA}">
      <dgm:prSet phldrT="[Текст]" custT="1"/>
      <dgm:spPr/>
      <dgm:t>
        <a:bodyPr/>
        <a:lstStyle/>
        <a:p>
          <a:r>
            <a:rPr lang="ru-RU" sz="900" u="none" dirty="0"/>
            <a:t>Доначисление отпускных, больничных и т.д., доначисление налогов, взносов в фонды, штрафы, пени</a:t>
          </a:r>
          <a:endParaRPr lang="ru-RU" sz="900" dirty="0"/>
        </a:p>
      </dgm:t>
    </dgm:pt>
    <dgm:pt modelId="{F14B28C2-BDA2-4BFE-91F9-F909C6535CE7}" type="parTrans" cxnId="{2CF79F3C-E6DD-46C9-8D6C-02403B3EADFE}">
      <dgm:prSet/>
      <dgm:spPr/>
      <dgm:t>
        <a:bodyPr/>
        <a:lstStyle/>
        <a:p>
          <a:endParaRPr lang="ru-RU"/>
        </a:p>
      </dgm:t>
    </dgm:pt>
    <dgm:pt modelId="{8848BDC6-44E8-4717-8E07-6DFA50A4E132}" type="sibTrans" cxnId="{2CF79F3C-E6DD-46C9-8D6C-02403B3EADFE}">
      <dgm:prSet/>
      <dgm:spPr/>
      <dgm:t>
        <a:bodyPr/>
        <a:lstStyle/>
        <a:p>
          <a:endParaRPr lang="ru-RU"/>
        </a:p>
      </dgm:t>
    </dgm:pt>
    <dgm:pt modelId="{B3DC7B54-5775-4787-851C-DA60F1F1F69A}">
      <dgm:prSet phldrT="[Текст]" custT="1"/>
      <dgm:spPr/>
      <dgm:t>
        <a:bodyPr/>
        <a:lstStyle/>
        <a:p>
          <a:r>
            <a:rPr lang="ru-RU" sz="900" u="none" dirty="0"/>
            <a:t>Наложение административного штрафа на юридическое лицо в размере до 200 тыс. руб. </a:t>
          </a:r>
          <a:endParaRPr lang="ru-RU" sz="900" dirty="0"/>
        </a:p>
      </dgm:t>
    </dgm:pt>
    <dgm:pt modelId="{30099A5F-C6C1-4BF8-AE47-E3A3349C1275}" type="parTrans" cxnId="{C9B597F7-EAF8-41FC-AA8F-C18383316478}">
      <dgm:prSet/>
      <dgm:spPr/>
      <dgm:t>
        <a:bodyPr/>
        <a:lstStyle/>
        <a:p>
          <a:endParaRPr lang="ru-RU"/>
        </a:p>
      </dgm:t>
    </dgm:pt>
    <dgm:pt modelId="{7ABCCEA8-A281-4D74-AE74-02B45281C9D3}" type="sibTrans" cxnId="{C9B597F7-EAF8-41FC-AA8F-C18383316478}">
      <dgm:prSet/>
      <dgm:spPr/>
      <dgm:t>
        <a:bodyPr/>
        <a:lstStyle/>
        <a:p>
          <a:endParaRPr lang="ru-RU"/>
        </a:p>
      </dgm:t>
    </dgm:pt>
    <dgm:pt modelId="{EADE7713-DD92-4B42-B705-985D9155C2A0}" type="pres">
      <dgm:prSet presAssocID="{3CAD4444-780B-4896-A6F4-40C7CD02EE77}" presName="theList" presStyleCnt="0">
        <dgm:presLayoutVars>
          <dgm:dir/>
          <dgm:animLvl val="lvl"/>
          <dgm:resizeHandles val="exact"/>
        </dgm:presLayoutVars>
      </dgm:prSet>
      <dgm:spPr/>
    </dgm:pt>
    <dgm:pt modelId="{CF39693E-16D0-49FF-81F6-8F69027FF83D}" type="pres">
      <dgm:prSet presAssocID="{0EE502BF-6A8B-422A-9F2A-749F740DA6E0}" presName="compNode" presStyleCnt="0"/>
      <dgm:spPr/>
    </dgm:pt>
    <dgm:pt modelId="{06C8CB93-6B2F-4A5F-B5CE-4F05AE99BD67}" type="pres">
      <dgm:prSet presAssocID="{0EE502BF-6A8B-422A-9F2A-749F740DA6E0}" presName="aNode" presStyleLbl="bgShp" presStyleIdx="0" presStyleCnt="2" custLinFactNeighborX="-11693" custLinFactNeighborY="-1873"/>
      <dgm:spPr/>
    </dgm:pt>
    <dgm:pt modelId="{9363B66E-E8E3-49CC-B44F-838263704C30}" type="pres">
      <dgm:prSet presAssocID="{0EE502BF-6A8B-422A-9F2A-749F740DA6E0}" presName="textNode" presStyleLbl="bgShp" presStyleIdx="0" presStyleCnt="2"/>
      <dgm:spPr/>
    </dgm:pt>
    <dgm:pt modelId="{9338461B-204E-469B-A171-DBB51DCAD904}" type="pres">
      <dgm:prSet presAssocID="{0EE502BF-6A8B-422A-9F2A-749F740DA6E0}" presName="compChildNode" presStyleCnt="0"/>
      <dgm:spPr/>
    </dgm:pt>
    <dgm:pt modelId="{1C5E6B37-E27A-458D-85A4-4B4E828DD48F}" type="pres">
      <dgm:prSet presAssocID="{0EE502BF-6A8B-422A-9F2A-749F740DA6E0}" presName="theInnerList" presStyleCnt="0"/>
      <dgm:spPr/>
    </dgm:pt>
    <dgm:pt modelId="{F13FE567-1039-49F4-B77A-B034FC685185}" type="pres">
      <dgm:prSet presAssocID="{66E93457-7E85-4D78-BA44-0DFE3891B147}" presName="childNode" presStyleLbl="node1" presStyleIdx="0" presStyleCnt="4" custScaleY="2000000" custLinFactY="-110635" custLinFactNeighborX="-302" custLinFactNeighborY="-200000">
        <dgm:presLayoutVars>
          <dgm:bulletEnabled val="1"/>
        </dgm:presLayoutVars>
      </dgm:prSet>
      <dgm:spPr/>
    </dgm:pt>
    <dgm:pt modelId="{555CB1C2-A214-4D1E-B4ED-5E780DCF7815}" type="pres">
      <dgm:prSet presAssocID="{66E93457-7E85-4D78-BA44-0DFE3891B147}" presName="aSpace2" presStyleCnt="0"/>
      <dgm:spPr/>
    </dgm:pt>
    <dgm:pt modelId="{82F22B45-E8D3-4FAE-88B1-032BA9F61AFC}" type="pres">
      <dgm:prSet presAssocID="{5E054DBB-0674-4516-A3E4-0A77446AB18F}" presName="childNode" presStyleLbl="node1" presStyleIdx="1" presStyleCnt="4" custScaleY="2000000">
        <dgm:presLayoutVars>
          <dgm:bulletEnabled val="1"/>
        </dgm:presLayoutVars>
      </dgm:prSet>
      <dgm:spPr/>
    </dgm:pt>
    <dgm:pt modelId="{6DDB4AD8-CDEE-45C9-A8EA-7E776D20001B}" type="pres">
      <dgm:prSet presAssocID="{0EE502BF-6A8B-422A-9F2A-749F740DA6E0}" presName="aSpace" presStyleCnt="0"/>
      <dgm:spPr/>
    </dgm:pt>
    <dgm:pt modelId="{BA188D0C-A85D-4CC1-ACC5-04550EF3F842}" type="pres">
      <dgm:prSet presAssocID="{0AF746B9-EDAE-46D0-9439-7159AE6FF90F}" presName="compNode" presStyleCnt="0"/>
      <dgm:spPr/>
    </dgm:pt>
    <dgm:pt modelId="{5070CE57-409B-4F17-8304-005E24FBF5AD}" type="pres">
      <dgm:prSet presAssocID="{0AF746B9-EDAE-46D0-9439-7159AE6FF90F}" presName="aNode" presStyleLbl="bgShp" presStyleIdx="1" presStyleCnt="2"/>
      <dgm:spPr/>
    </dgm:pt>
    <dgm:pt modelId="{E2B88DB6-3A33-4486-8F25-FD2869D0C993}" type="pres">
      <dgm:prSet presAssocID="{0AF746B9-EDAE-46D0-9439-7159AE6FF90F}" presName="textNode" presStyleLbl="bgShp" presStyleIdx="1" presStyleCnt="2"/>
      <dgm:spPr/>
    </dgm:pt>
    <dgm:pt modelId="{3C84544F-B9FF-4AA3-B999-702EF7EC3667}" type="pres">
      <dgm:prSet presAssocID="{0AF746B9-EDAE-46D0-9439-7159AE6FF90F}" presName="compChildNode" presStyleCnt="0"/>
      <dgm:spPr/>
    </dgm:pt>
    <dgm:pt modelId="{90345C90-9BCE-4AF8-95B3-F0F092573E67}" type="pres">
      <dgm:prSet presAssocID="{0AF746B9-EDAE-46D0-9439-7159AE6FF90F}" presName="theInnerList" presStyleCnt="0"/>
      <dgm:spPr/>
    </dgm:pt>
    <dgm:pt modelId="{FA3888AC-F1AF-4AF8-9EA5-8EAB652EFBBD}" type="pres">
      <dgm:prSet presAssocID="{7CD289E9-091B-41EB-B090-02CE73FBB0CA}" presName="childNode" presStyleLbl="node1" presStyleIdx="2" presStyleCnt="4" custScaleY="2000000" custLinFactY="-100000" custLinFactNeighborX="134" custLinFactNeighborY="-164336">
        <dgm:presLayoutVars>
          <dgm:bulletEnabled val="1"/>
        </dgm:presLayoutVars>
      </dgm:prSet>
      <dgm:spPr/>
    </dgm:pt>
    <dgm:pt modelId="{AD89F182-43B5-4DC8-A8D4-C4F6943AFA7C}" type="pres">
      <dgm:prSet presAssocID="{7CD289E9-091B-41EB-B090-02CE73FBB0CA}" presName="aSpace2" presStyleCnt="0"/>
      <dgm:spPr/>
    </dgm:pt>
    <dgm:pt modelId="{B1D5668C-3C2C-4D5B-A403-456C06B2AA9E}" type="pres">
      <dgm:prSet presAssocID="{B3DC7B54-5775-4787-851C-DA60F1F1F69A}" presName="childNode" presStyleLbl="node1" presStyleIdx="3" presStyleCnt="4" custScaleY="2000000">
        <dgm:presLayoutVars>
          <dgm:bulletEnabled val="1"/>
        </dgm:presLayoutVars>
      </dgm:prSet>
      <dgm:spPr/>
    </dgm:pt>
  </dgm:ptLst>
  <dgm:cxnLst>
    <dgm:cxn modelId="{03B2E206-5356-4292-B691-388F0C7342FE}" type="presOf" srcId="{0AF746B9-EDAE-46D0-9439-7159AE6FF90F}" destId="{E2B88DB6-3A33-4486-8F25-FD2869D0C993}" srcOrd="1" destOrd="0" presId="urn:microsoft.com/office/officeart/2005/8/layout/lProcess2"/>
    <dgm:cxn modelId="{A76F1B18-C82A-4D1A-9BA0-0B8151FDAFEA}" srcId="{3CAD4444-780B-4896-A6F4-40C7CD02EE77}" destId="{0AF746B9-EDAE-46D0-9439-7159AE6FF90F}" srcOrd="1" destOrd="0" parTransId="{D83AFEB3-9FB5-4762-840A-8C0BA74FC475}" sibTransId="{721B0A6F-AFFF-4129-A977-D3FDAA8DF793}"/>
    <dgm:cxn modelId="{2CF79F3C-E6DD-46C9-8D6C-02403B3EADFE}" srcId="{0AF746B9-EDAE-46D0-9439-7159AE6FF90F}" destId="{7CD289E9-091B-41EB-B090-02CE73FBB0CA}" srcOrd="0" destOrd="0" parTransId="{F14B28C2-BDA2-4BFE-91F9-F909C6535CE7}" sibTransId="{8848BDC6-44E8-4717-8E07-6DFA50A4E132}"/>
    <dgm:cxn modelId="{B43C0364-14B1-42A6-A196-15AEFE375F59}" type="presOf" srcId="{7CD289E9-091B-41EB-B090-02CE73FBB0CA}" destId="{FA3888AC-F1AF-4AF8-9EA5-8EAB652EFBBD}" srcOrd="0" destOrd="0" presId="urn:microsoft.com/office/officeart/2005/8/layout/lProcess2"/>
    <dgm:cxn modelId="{4D38F148-4ECD-4F87-A8F1-E3E56041E936}" srcId="{3CAD4444-780B-4896-A6F4-40C7CD02EE77}" destId="{0EE502BF-6A8B-422A-9F2A-749F740DA6E0}" srcOrd="0" destOrd="0" parTransId="{E6354C09-240D-4CD4-8ED3-8AF9D9B43A9B}" sibTransId="{8951BF1A-6E15-4AB2-AAFC-ED3AF393FE32}"/>
    <dgm:cxn modelId="{21359775-C2D9-4939-8766-86F4D4C24028}" type="presOf" srcId="{0EE502BF-6A8B-422A-9F2A-749F740DA6E0}" destId="{9363B66E-E8E3-49CC-B44F-838263704C30}" srcOrd="1" destOrd="0" presId="urn:microsoft.com/office/officeart/2005/8/layout/lProcess2"/>
    <dgm:cxn modelId="{89EA688F-0F96-4F1E-9CCD-4C05A983F73A}" type="presOf" srcId="{0AF746B9-EDAE-46D0-9439-7159AE6FF90F}" destId="{5070CE57-409B-4F17-8304-005E24FBF5AD}" srcOrd="0" destOrd="0" presId="urn:microsoft.com/office/officeart/2005/8/layout/lProcess2"/>
    <dgm:cxn modelId="{CB99FC9C-2A38-4F96-8AAB-513EAE8FAA3A}" srcId="{0EE502BF-6A8B-422A-9F2A-749F740DA6E0}" destId="{66E93457-7E85-4D78-BA44-0DFE3891B147}" srcOrd="0" destOrd="0" parTransId="{63318192-E987-4171-9B9B-59DF7D7F5BBA}" sibTransId="{2325E154-5935-4EC6-9089-4F4EBE08AC0A}"/>
    <dgm:cxn modelId="{E11D37B9-77F3-41D5-AECB-C083D61E03F5}" type="presOf" srcId="{B3DC7B54-5775-4787-851C-DA60F1F1F69A}" destId="{B1D5668C-3C2C-4D5B-A403-456C06B2AA9E}" srcOrd="0" destOrd="0" presId="urn:microsoft.com/office/officeart/2005/8/layout/lProcess2"/>
    <dgm:cxn modelId="{2C0C87C5-CADD-40CE-B514-E69DC9E1F826}" type="presOf" srcId="{0EE502BF-6A8B-422A-9F2A-749F740DA6E0}" destId="{06C8CB93-6B2F-4A5F-B5CE-4F05AE99BD67}" srcOrd="0" destOrd="0" presId="urn:microsoft.com/office/officeart/2005/8/layout/lProcess2"/>
    <dgm:cxn modelId="{02F550D4-3150-441A-860D-A9BE92960EA5}" type="presOf" srcId="{66E93457-7E85-4D78-BA44-0DFE3891B147}" destId="{F13FE567-1039-49F4-B77A-B034FC685185}" srcOrd="0" destOrd="0" presId="urn:microsoft.com/office/officeart/2005/8/layout/lProcess2"/>
    <dgm:cxn modelId="{745E77E7-642B-4520-BB9F-34708B950875}" srcId="{0EE502BF-6A8B-422A-9F2A-749F740DA6E0}" destId="{5E054DBB-0674-4516-A3E4-0A77446AB18F}" srcOrd="1" destOrd="0" parTransId="{CB6AD2CB-16FC-44E8-9063-8FCC0203F713}" sibTransId="{7A3B145E-3AA0-4620-8CB6-489932F0D6A1}"/>
    <dgm:cxn modelId="{41CDBFF0-D28B-4797-9D60-D1A0F85CEC61}" type="presOf" srcId="{3CAD4444-780B-4896-A6F4-40C7CD02EE77}" destId="{EADE7713-DD92-4B42-B705-985D9155C2A0}" srcOrd="0" destOrd="0" presId="urn:microsoft.com/office/officeart/2005/8/layout/lProcess2"/>
    <dgm:cxn modelId="{386EC2F2-D0E5-4CB6-9A57-7060A3502729}" type="presOf" srcId="{5E054DBB-0674-4516-A3E4-0A77446AB18F}" destId="{82F22B45-E8D3-4FAE-88B1-032BA9F61AFC}" srcOrd="0" destOrd="0" presId="urn:microsoft.com/office/officeart/2005/8/layout/lProcess2"/>
    <dgm:cxn modelId="{C9B597F7-EAF8-41FC-AA8F-C18383316478}" srcId="{0AF746B9-EDAE-46D0-9439-7159AE6FF90F}" destId="{B3DC7B54-5775-4787-851C-DA60F1F1F69A}" srcOrd="1" destOrd="0" parTransId="{30099A5F-C6C1-4BF8-AE47-E3A3349C1275}" sibTransId="{7ABCCEA8-A281-4D74-AE74-02B45281C9D3}"/>
    <dgm:cxn modelId="{DE7F4114-9650-4B34-9C7D-5056D201CC22}" type="presParOf" srcId="{EADE7713-DD92-4B42-B705-985D9155C2A0}" destId="{CF39693E-16D0-49FF-81F6-8F69027FF83D}" srcOrd="0" destOrd="0" presId="urn:microsoft.com/office/officeart/2005/8/layout/lProcess2"/>
    <dgm:cxn modelId="{C69FF3B9-AA4A-4323-9390-8AEBC175634E}" type="presParOf" srcId="{CF39693E-16D0-49FF-81F6-8F69027FF83D}" destId="{06C8CB93-6B2F-4A5F-B5CE-4F05AE99BD67}" srcOrd="0" destOrd="0" presId="urn:microsoft.com/office/officeart/2005/8/layout/lProcess2"/>
    <dgm:cxn modelId="{59AE548D-7F55-4F67-80D2-B895DCAD14C8}" type="presParOf" srcId="{CF39693E-16D0-49FF-81F6-8F69027FF83D}" destId="{9363B66E-E8E3-49CC-B44F-838263704C30}" srcOrd="1" destOrd="0" presId="urn:microsoft.com/office/officeart/2005/8/layout/lProcess2"/>
    <dgm:cxn modelId="{175CE8A4-F8AE-4964-A6B6-EB6E6163BFE0}" type="presParOf" srcId="{CF39693E-16D0-49FF-81F6-8F69027FF83D}" destId="{9338461B-204E-469B-A171-DBB51DCAD904}" srcOrd="2" destOrd="0" presId="urn:microsoft.com/office/officeart/2005/8/layout/lProcess2"/>
    <dgm:cxn modelId="{535F4BBF-7BF9-40FF-9CC9-5AB220593A11}" type="presParOf" srcId="{9338461B-204E-469B-A171-DBB51DCAD904}" destId="{1C5E6B37-E27A-458D-85A4-4B4E828DD48F}" srcOrd="0" destOrd="0" presId="urn:microsoft.com/office/officeart/2005/8/layout/lProcess2"/>
    <dgm:cxn modelId="{3AE4EEFC-AB83-4483-B9FE-845DC5DEBE4B}" type="presParOf" srcId="{1C5E6B37-E27A-458D-85A4-4B4E828DD48F}" destId="{F13FE567-1039-49F4-B77A-B034FC685185}" srcOrd="0" destOrd="0" presId="urn:microsoft.com/office/officeart/2005/8/layout/lProcess2"/>
    <dgm:cxn modelId="{469EF07E-F119-4DA3-8463-815CA187C539}" type="presParOf" srcId="{1C5E6B37-E27A-458D-85A4-4B4E828DD48F}" destId="{555CB1C2-A214-4D1E-B4ED-5E780DCF7815}" srcOrd="1" destOrd="0" presId="urn:microsoft.com/office/officeart/2005/8/layout/lProcess2"/>
    <dgm:cxn modelId="{50903624-008C-46AB-A87C-080FB81E8461}" type="presParOf" srcId="{1C5E6B37-E27A-458D-85A4-4B4E828DD48F}" destId="{82F22B45-E8D3-4FAE-88B1-032BA9F61AFC}" srcOrd="2" destOrd="0" presId="urn:microsoft.com/office/officeart/2005/8/layout/lProcess2"/>
    <dgm:cxn modelId="{2EB98437-0DCD-45AB-A063-3B083A72BE7A}" type="presParOf" srcId="{EADE7713-DD92-4B42-B705-985D9155C2A0}" destId="{6DDB4AD8-CDEE-45C9-A8EA-7E776D20001B}" srcOrd="1" destOrd="0" presId="urn:microsoft.com/office/officeart/2005/8/layout/lProcess2"/>
    <dgm:cxn modelId="{9F199F97-32CE-4B8C-A8F8-7E390C690AAE}" type="presParOf" srcId="{EADE7713-DD92-4B42-B705-985D9155C2A0}" destId="{BA188D0C-A85D-4CC1-ACC5-04550EF3F842}" srcOrd="2" destOrd="0" presId="urn:microsoft.com/office/officeart/2005/8/layout/lProcess2"/>
    <dgm:cxn modelId="{A26C8219-28B6-42F2-B433-930CB554966A}" type="presParOf" srcId="{BA188D0C-A85D-4CC1-ACC5-04550EF3F842}" destId="{5070CE57-409B-4F17-8304-005E24FBF5AD}" srcOrd="0" destOrd="0" presId="urn:microsoft.com/office/officeart/2005/8/layout/lProcess2"/>
    <dgm:cxn modelId="{90001617-7AD3-43C5-AD87-A29F8262737D}" type="presParOf" srcId="{BA188D0C-A85D-4CC1-ACC5-04550EF3F842}" destId="{E2B88DB6-3A33-4486-8F25-FD2869D0C993}" srcOrd="1" destOrd="0" presId="urn:microsoft.com/office/officeart/2005/8/layout/lProcess2"/>
    <dgm:cxn modelId="{046AFA72-C072-4F45-BA7F-4284E672E1E4}" type="presParOf" srcId="{BA188D0C-A85D-4CC1-ACC5-04550EF3F842}" destId="{3C84544F-B9FF-4AA3-B999-702EF7EC3667}" srcOrd="2" destOrd="0" presId="urn:microsoft.com/office/officeart/2005/8/layout/lProcess2"/>
    <dgm:cxn modelId="{EE6344E8-9106-4EDB-9F14-F20F89D6B2B2}" type="presParOf" srcId="{3C84544F-B9FF-4AA3-B999-702EF7EC3667}" destId="{90345C90-9BCE-4AF8-95B3-F0F092573E67}" srcOrd="0" destOrd="0" presId="urn:microsoft.com/office/officeart/2005/8/layout/lProcess2"/>
    <dgm:cxn modelId="{B8CD77D8-7ED0-428E-A515-5711FA119E1E}" type="presParOf" srcId="{90345C90-9BCE-4AF8-95B3-F0F092573E67}" destId="{FA3888AC-F1AF-4AF8-9EA5-8EAB652EFBBD}" srcOrd="0" destOrd="0" presId="urn:microsoft.com/office/officeart/2005/8/layout/lProcess2"/>
    <dgm:cxn modelId="{5F6DB91B-5728-4874-8484-4AB421AC76C5}" type="presParOf" srcId="{90345C90-9BCE-4AF8-95B3-F0F092573E67}" destId="{AD89F182-43B5-4DC8-A8D4-C4F6943AFA7C}" srcOrd="1" destOrd="0" presId="urn:microsoft.com/office/officeart/2005/8/layout/lProcess2"/>
    <dgm:cxn modelId="{D33D9959-29AB-4D0E-9EDD-D4D16EE42E99}" type="presParOf" srcId="{90345C90-9BCE-4AF8-95B3-F0F092573E67}" destId="{B1D5668C-3C2C-4D5B-A403-456C06B2AA9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6F2F1-0C18-49FC-BBD3-E57A7C3251A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59767C-D6A1-4448-A901-04686A04A731}">
      <dgm:prSet phldrT="[Текст]"/>
      <dgm:spPr/>
      <dgm:t>
        <a:bodyPr/>
        <a:lstStyle/>
        <a:p>
          <a:r>
            <a:rPr lang="ru-RU" u="none" dirty="0"/>
            <a:t>Риск</a:t>
          </a:r>
          <a:endParaRPr lang="ru-RU" dirty="0"/>
        </a:p>
      </dgm:t>
    </dgm:pt>
    <dgm:pt modelId="{2F6F57D5-29D1-434F-A533-FE868E299D03}" type="parTrans" cxnId="{10C479FE-7D8F-47A2-854C-B6D6C2B86DE1}">
      <dgm:prSet/>
      <dgm:spPr/>
      <dgm:t>
        <a:bodyPr/>
        <a:lstStyle/>
        <a:p>
          <a:endParaRPr lang="ru-RU"/>
        </a:p>
      </dgm:t>
    </dgm:pt>
    <dgm:pt modelId="{C424584E-1BB1-4AC6-8EC8-73AAC6084732}" type="sibTrans" cxnId="{10C479FE-7D8F-47A2-854C-B6D6C2B86DE1}">
      <dgm:prSet/>
      <dgm:spPr/>
      <dgm:t>
        <a:bodyPr/>
        <a:lstStyle/>
        <a:p>
          <a:endParaRPr lang="ru-RU"/>
        </a:p>
      </dgm:t>
    </dgm:pt>
    <dgm:pt modelId="{9A4AD976-8117-4D00-BDEE-906C0FC0AE24}">
      <dgm:prSet phldrT="[Текст]" custT="1"/>
      <dgm:spPr/>
      <dgm:t>
        <a:bodyPr/>
        <a:lstStyle/>
        <a:p>
          <a:r>
            <a:rPr lang="ru-RU" sz="900" u="none" dirty="0"/>
            <a:t>Признание трудовых отношений</a:t>
          </a:r>
          <a:endParaRPr lang="ru-RU" sz="900" dirty="0"/>
        </a:p>
      </dgm:t>
    </dgm:pt>
    <dgm:pt modelId="{A992011A-D2E4-49C3-914E-DC3B8E494CDB}" type="parTrans" cxnId="{27BC6959-7230-4596-AD19-8F8856DC674E}">
      <dgm:prSet/>
      <dgm:spPr/>
      <dgm:t>
        <a:bodyPr/>
        <a:lstStyle/>
        <a:p>
          <a:endParaRPr lang="ru-RU"/>
        </a:p>
      </dgm:t>
    </dgm:pt>
    <dgm:pt modelId="{422B772B-C1E6-4EFA-98E1-CDE58A1668B6}" type="sibTrans" cxnId="{27BC6959-7230-4596-AD19-8F8856DC674E}">
      <dgm:prSet/>
      <dgm:spPr/>
      <dgm:t>
        <a:bodyPr/>
        <a:lstStyle/>
        <a:p>
          <a:endParaRPr lang="ru-RU"/>
        </a:p>
      </dgm:t>
    </dgm:pt>
    <dgm:pt modelId="{0150A78C-296E-4B0C-B5B4-2677EAE50C47}">
      <dgm:prSet phldrT="[Текст]"/>
      <dgm:spPr/>
      <dgm:t>
        <a:bodyPr/>
        <a:lstStyle/>
        <a:p>
          <a:r>
            <a:rPr lang="ru-RU" dirty="0"/>
            <a:t>Ответственность</a:t>
          </a:r>
        </a:p>
      </dgm:t>
    </dgm:pt>
    <dgm:pt modelId="{6CF954B1-5A09-4D67-BE9D-A68E4BF9C964}" type="parTrans" cxnId="{3CCE8A73-6DEE-477E-9EF0-C4483FCECB0D}">
      <dgm:prSet/>
      <dgm:spPr/>
      <dgm:t>
        <a:bodyPr/>
        <a:lstStyle/>
        <a:p>
          <a:endParaRPr lang="ru-RU"/>
        </a:p>
      </dgm:t>
    </dgm:pt>
    <dgm:pt modelId="{57259CAB-EC24-4806-B8C0-21A2175E401C}" type="sibTrans" cxnId="{3CCE8A73-6DEE-477E-9EF0-C4483FCECB0D}">
      <dgm:prSet/>
      <dgm:spPr/>
      <dgm:t>
        <a:bodyPr/>
        <a:lstStyle/>
        <a:p>
          <a:endParaRPr lang="ru-RU"/>
        </a:p>
      </dgm:t>
    </dgm:pt>
    <dgm:pt modelId="{455CC3EF-7760-4850-94F9-20506071BE5D}">
      <dgm:prSet phldrT="[Текст]" custT="1"/>
      <dgm:spPr/>
      <dgm:t>
        <a:bodyPr/>
        <a:lstStyle/>
        <a:p>
          <a:r>
            <a:rPr lang="ru-RU" sz="900" u="none" dirty="0"/>
            <a:t>Доначисление отпускных, больничных и т.д., доначисление налогов, взносов в фонды, штрафы, пени</a:t>
          </a:r>
          <a:endParaRPr lang="ru-RU" sz="900" dirty="0"/>
        </a:p>
      </dgm:t>
    </dgm:pt>
    <dgm:pt modelId="{DF35B658-5F22-41D6-88D6-B7BF3E1870F6}" type="parTrans" cxnId="{3292E5DF-572E-40AA-B203-5D5928598A10}">
      <dgm:prSet/>
      <dgm:spPr/>
      <dgm:t>
        <a:bodyPr/>
        <a:lstStyle/>
        <a:p>
          <a:endParaRPr lang="ru-RU"/>
        </a:p>
      </dgm:t>
    </dgm:pt>
    <dgm:pt modelId="{DA22CB8B-BB9F-45AB-9FA4-B86B6C782B3B}" type="sibTrans" cxnId="{3292E5DF-572E-40AA-B203-5D5928598A10}">
      <dgm:prSet/>
      <dgm:spPr/>
      <dgm:t>
        <a:bodyPr/>
        <a:lstStyle/>
        <a:p>
          <a:endParaRPr lang="ru-RU"/>
        </a:p>
      </dgm:t>
    </dgm:pt>
    <dgm:pt modelId="{9FF9DDCC-BA2E-439E-8498-D539A8308883}" type="pres">
      <dgm:prSet presAssocID="{6536F2F1-0C18-49FC-BBD3-E57A7C3251AD}" presName="theList" presStyleCnt="0">
        <dgm:presLayoutVars>
          <dgm:dir/>
          <dgm:animLvl val="lvl"/>
          <dgm:resizeHandles val="exact"/>
        </dgm:presLayoutVars>
      </dgm:prSet>
      <dgm:spPr/>
    </dgm:pt>
    <dgm:pt modelId="{2CA7FAC0-7B88-4C65-B1E6-5775C963FF8F}" type="pres">
      <dgm:prSet presAssocID="{AE59767C-D6A1-4448-A901-04686A04A731}" presName="compNode" presStyleCnt="0"/>
      <dgm:spPr/>
    </dgm:pt>
    <dgm:pt modelId="{F0FF8138-91CA-47E3-B546-98D35048CABE}" type="pres">
      <dgm:prSet presAssocID="{AE59767C-D6A1-4448-A901-04686A04A731}" presName="aNode" presStyleLbl="bgShp" presStyleIdx="0" presStyleCnt="2" custLinFactNeighborX="-1358" custLinFactNeighborY="507"/>
      <dgm:spPr/>
    </dgm:pt>
    <dgm:pt modelId="{E613DC79-BD73-4263-B7A7-53260DCA8CA3}" type="pres">
      <dgm:prSet presAssocID="{AE59767C-D6A1-4448-A901-04686A04A731}" presName="textNode" presStyleLbl="bgShp" presStyleIdx="0" presStyleCnt="2"/>
      <dgm:spPr/>
    </dgm:pt>
    <dgm:pt modelId="{58A558A1-18E0-4D52-A68C-184C61921755}" type="pres">
      <dgm:prSet presAssocID="{AE59767C-D6A1-4448-A901-04686A04A731}" presName="compChildNode" presStyleCnt="0"/>
      <dgm:spPr/>
    </dgm:pt>
    <dgm:pt modelId="{6BB697D6-CA12-41D9-A7D4-004B81499E59}" type="pres">
      <dgm:prSet presAssocID="{AE59767C-D6A1-4448-A901-04686A04A731}" presName="theInnerList" presStyleCnt="0"/>
      <dgm:spPr/>
    </dgm:pt>
    <dgm:pt modelId="{C62B4530-85A7-417A-9CE9-52C687113E4F}" type="pres">
      <dgm:prSet presAssocID="{9A4AD976-8117-4D00-BDEE-906C0FC0AE24}" presName="childNode" presStyleLbl="node1" presStyleIdx="0" presStyleCnt="2" custScaleY="109877" custLinFactNeighborX="1257" custLinFactNeighborY="-4023">
        <dgm:presLayoutVars>
          <dgm:bulletEnabled val="1"/>
        </dgm:presLayoutVars>
      </dgm:prSet>
      <dgm:spPr/>
    </dgm:pt>
    <dgm:pt modelId="{C97787EA-FD67-4100-9CD8-34BF12EC5F7B}" type="pres">
      <dgm:prSet presAssocID="{AE59767C-D6A1-4448-A901-04686A04A731}" presName="aSpace" presStyleCnt="0"/>
      <dgm:spPr/>
    </dgm:pt>
    <dgm:pt modelId="{61ACC386-0244-4D61-A9E5-08819C401AE5}" type="pres">
      <dgm:prSet presAssocID="{0150A78C-296E-4B0C-B5B4-2677EAE50C47}" presName="compNode" presStyleCnt="0"/>
      <dgm:spPr/>
    </dgm:pt>
    <dgm:pt modelId="{2C989F5C-88D2-4FD0-B0CD-101B5C864383}" type="pres">
      <dgm:prSet presAssocID="{0150A78C-296E-4B0C-B5B4-2677EAE50C47}" presName="aNode" presStyleLbl="bgShp" presStyleIdx="1" presStyleCnt="2" custLinFactX="100000" custLinFactNeighborX="120649" custLinFactNeighborY="30546"/>
      <dgm:spPr/>
    </dgm:pt>
    <dgm:pt modelId="{038B513A-D142-4F4D-B1DC-411F24D6EF1D}" type="pres">
      <dgm:prSet presAssocID="{0150A78C-296E-4B0C-B5B4-2677EAE50C47}" presName="textNode" presStyleLbl="bgShp" presStyleIdx="1" presStyleCnt="2"/>
      <dgm:spPr/>
    </dgm:pt>
    <dgm:pt modelId="{4313DE2F-3AAA-499F-9CB2-C8DD574552B2}" type="pres">
      <dgm:prSet presAssocID="{0150A78C-296E-4B0C-B5B4-2677EAE50C47}" presName="compChildNode" presStyleCnt="0"/>
      <dgm:spPr/>
    </dgm:pt>
    <dgm:pt modelId="{90AEA94E-5587-4200-A661-F28C33F78685}" type="pres">
      <dgm:prSet presAssocID="{0150A78C-296E-4B0C-B5B4-2677EAE50C47}" presName="theInnerList" presStyleCnt="0"/>
      <dgm:spPr/>
    </dgm:pt>
    <dgm:pt modelId="{44F8BF26-7168-44B9-97DA-0FEAC1443B67}" type="pres">
      <dgm:prSet presAssocID="{455CC3EF-7760-4850-94F9-20506071BE5D}" presName="childNode" presStyleLbl="node1" presStyleIdx="1" presStyleCnt="2" custScaleY="109926" custLinFactNeighborX="1257" custLinFactNeighborY="-4023">
        <dgm:presLayoutVars>
          <dgm:bulletEnabled val="1"/>
        </dgm:presLayoutVars>
      </dgm:prSet>
      <dgm:spPr/>
    </dgm:pt>
  </dgm:ptLst>
  <dgm:cxnLst>
    <dgm:cxn modelId="{AA9EE201-7055-4970-AC1E-C32575680023}" type="presOf" srcId="{9A4AD976-8117-4D00-BDEE-906C0FC0AE24}" destId="{C62B4530-85A7-417A-9CE9-52C687113E4F}" srcOrd="0" destOrd="0" presId="urn:microsoft.com/office/officeart/2005/8/layout/lProcess2"/>
    <dgm:cxn modelId="{69AD0C5B-7572-4E5C-B112-3EFEBDA1F3CE}" type="presOf" srcId="{0150A78C-296E-4B0C-B5B4-2677EAE50C47}" destId="{038B513A-D142-4F4D-B1DC-411F24D6EF1D}" srcOrd="1" destOrd="0" presId="urn:microsoft.com/office/officeart/2005/8/layout/lProcess2"/>
    <dgm:cxn modelId="{6310194C-A7BE-4EE0-BD5A-1C81A7F807B9}" type="presOf" srcId="{6536F2F1-0C18-49FC-BBD3-E57A7C3251AD}" destId="{9FF9DDCC-BA2E-439E-8498-D539A8308883}" srcOrd="0" destOrd="0" presId="urn:microsoft.com/office/officeart/2005/8/layout/lProcess2"/>
    <dgm:cxn modelId="{3CCE8A73-6DEE-477E-9EF0-C4483FCECB0D}" srcId="{6536F2F1-0C18-49FC-BBD3-E57A7C3251AD}" destId="{0150A78C-296E-4B0C-B5B4-2677EAE50C47}" srcOrd="1" destOrd="0" parTransId="{6CF954B1-5A09-4D67-BE9D-A68E4BF9C964}" sibTransId="{57259CAB-EC24-4806-B8C0-21A2175E401C}"/>
    <dgm:cxn modelId="{89881556-C24D-4789-818F-409791BCDDF5}" type="presOf" srcId="{AE59767C-D6A1-4448-A901-04686A04A731}" destId="{E613DC79-BD73-4263-B7A7-53260DCA8CA3}" srcOrd="1" destOrd="0" presId="urn:microsoft.com/office/officeart/2005/8/layout/lProcess2"/>
    <dgm:cxn modelId="{27BC6959-7230-4596-AD19-8F8856DC674E}" srcId="{AE59767C-D6A1-4448-A901-04686A04A731}" destId="{9A4AD976-8117-4D00-BDEE-906C0FC0AE24}" srcOrd="0" destOrd="0" parTransId="{A992011A-D2E4-49C3-914E-DC3B8E494CDB}" sibTransId="{422B772B-C1E6-4EFA-98E1-CDE58A1668B6}"/>
    <dgm:cxn modelId="{8DAFE17E-5476-47E4-9ADB-C6DC769F969E}" type="presOf" srcId="{0150A78C-296E-4B0C-B5B4-2677EAE50C47}" destId="{2C989F5C-88D2-4FD0-B0CD-101B5C864383}" srcOrd="0" destOrd="0" presId="urn:microsoft.com/office/officeart/2005/8/layout/lProcess2"/>
    <dgm:cxn modelId="{2FE08FBF-B63E-4869-976F-02C66BD3A587}" type="presOf" srcId="{455CC3EF-7760-4850-94F9-20506071BE5D}" destId="{44F8BF26-7168-44B9-97DA-0FEAC1443B67}" srcOrd="0" destOrd="0" presId="urn:microsoft.com/office/officeart/2005/8/layout/lProcess2"/>
    <dgm:cxn modelId="{6A74A2D2-70EE-4CD8-A75A-146D6510A19D}" type="presOf" srcId="{AE59767C-D6A1-4448-A901-04686A04A731}" destId="{F0FF8138-91CA-47E3-B546-98D35048CABE}" srcOrd="0" destOrd="0" presId="urn:microsoft.com/office/officeart/2005/8/layout/lProcess2"/>
    <dgm:cxn modelId="{3292E5DF-572E-40AA-B203-5D5928598A10}" srcId="{0150A78C-296E-4B0C-B5B4-2677EAE50C47}" destId="{455CC3EF-7760-4850-94F9-20506071BE5D}" srcOrd="0" destOrd="0" parTransId="{DF35B658-5F22-41D6-88D6-B7BF3E1870F6}" sibTransId="{DA22CB8B-BB9F-45AB-9FA4-B86B6C782B3B}"/>
    <dgm:cxn modelId="{10C479FE-7D8F-47A2-854C-B6D6C2B86DE1}" srcId="{6536F2F1-0C18-49FC-BBD3-E57A7C3251AD}" destId="{AE59767C-D6A1-4448-A901-04686A04A731}" srcOrd="0" destOrd="0" parTransId="{2F6F57D5-29D1-434F-A533-FE868E299D03}" sibTransId="{C424584E-1BB1-4AC6-8EC8-73AAC6084732}"/>
    <dgm:cxn modelId="{60A73B74-E894-4749-B118-B900C6D7D384}" type="presParOf" srcId="{9FF9DDCC-BA2E-439E-8498-D539A8308883}" destId="{2CA7FAC0-7B88-4C65-B1E6-5775C963FF8F}" srcOrd="0" destOrd="0" presId="urn:microsoft.com/office/officeart/2005/8/layout/lProcess2"/>
    <dgm:cxn modelId="{29924DE9-1E41-4744-96E6-064B6EA8D8B4}" type="presParOf" srcId="{2CA7FAC0-7B88-4C65-B1E6-5775C963FF8F}" destId="{F0FF8138-91CA-47E3-B546-98D35048CABE}" srcOrd="0" destOrd="0" presId="urn:microsoft.com/office/officeart/2005/8/layout/lProcess2"/>
    <dgm:cxn modelId="{A31E194A-4A6A-43D5-B092-D2E909633D1C}" type="presParOf" srcId="{2CA7FAC0-7B88-4C65-B1E6-5775C963FF8F}" destId="{E613DC79-BD73-4263-B7A7-53260DCA8CA3}" srcOrd="1" destOrd="0" presId="urn:microsoft.com/office/officeart/2005/8/layout/lProcess2"/>
    <dgm:cxn modelId="{5E0AB0AC-4DC1-459F-B4ED-7F0945068A38}" type="presParOf" srcId="{2CA7FAC0-7B88-4C65-B1E6-5775C963FF8F}" destId="{58A558A1-18E0-4D52-A68C-184C61921755}" srcOrd="2" destOrd="0" presId="urn:microsoft.com/office/officeart/2005/8/layout/lProcess2"/>
    <dgm:cxn modelId="{2DEFBCB5-274C-4BD8-B3F1-F967A0993CC2}" type="presParOf" srcId="{58A558A1-18E0-4D52-A68C-184C61921755}" destId="{6BB697D6-CA12-41D9-A7D4-004B81499E59}" srcOrd="0" destOrd="0" presId="urn:microsoft.com/office/officeart/2005/8/layout/lProcess2"/>
    <dgm:cxn modelId="{C14A94B7-F19A-4A8F-85D9-D0056BAAE4DB}" type="presParOf" srcId="{6BB697D6-CA12-41D9-A7D4-004B81499E59}" destId="{C62B4530-85A7-417A-9CE9-52C687113E4F}" srcOrd="0" destOrd="0" presId="urn:microsoft.com/office/officeart/2005/8/layout/lProcess2"/>
    <dgm:cxn modelId="{4A307763-D848-4079-B837-5AFDE8D63E5C}" type="presParOf" srcId="{9FF9DDCC-BA2E-439E-8498-D539A8308883}" destId="{C97787EA-FD67-4100-9CD8-34BF12EC5F7B}" srcOrd="1" destOrd="0" presId="urn:microsoft.com/office/officeart/2005/8/layout/lProcess2"/>
    <dgm:cxn modelId="{D52C2580-73F6-4421-8012-806A5A9718D4}" type="presParOf" srcId="{9FF9DDCC-BA2E-439E-8498-D539A8308883}" destId="{61ACC386-0244-4D61-A9E5-08819C401AE5}" srcOrd="2" destOrd="0" presId="urn:microsoft.com/office/officeart/2005/8/layout/lProcess2"/>
    <dgm:cxn modelId="{FA576CC7-BE0D-4C02-AB86-67BB33AE403D}" type="presParOf" srcId="{61ACC386-0244-4D61-A9E5-08819C401AE5}" destId="{2C989F5C-88D2-4FD0-B0CD-101B5C864383}" srcOrd="0" destOrd="0" presId="urn:microsoft.com/office/officeart/2005/8/layout/lProcess2"/>
    <dgm:cxn modelId="{7EBD39DA-277B-4159-8660-9A27313550A3}" type="presParOf" srcId="{61ACC386-0244-4D61-A9E5-08819C401AE5}" destId="{038B513A-D142-4F4D-B1DC-411F24D6EF1D}" srcOrd="1" destOrd="0" presId="urn:microsoft.com/office/officeart/2005/8/layout/lProcess2"/>
    <dgm:cxn modelId="{D4E3BC11-61E8-4B65-B993-B350EDAD05B7}" type="presParOf" srcId="{61ACC386-0244-4D61-A9E5-08819C401AE5}" destId="{4313DE2F-3AAA-499F-9CB2-C8DD574552B2}" srcOrd="2" destOrd="0" presId="urn:microsoft.com/office/officeart/2005/8/layout/lProcess2"/>
    <dgm:cxn modelId="{27D1B1CB-0302-407D-A6F0-EF4F1D87851B}" type="presParOf" srcId="{4313DE2F-3AAA-499F-9CB2-C8DD574552B2}" destId="{90AEA94E-5587-4200-A661-F28C33F78685}" srcOrd="0" destOrd="0" presId="urn:microsoft.com/office/officeart/2005/8/layout/lProcess2"/>
    <dgm:cxn modelId="{C19325DE-52A5-48A1-AC4C-9A84C7A042A2}" type="presParOf" srcId="{90AEA94E-5587-4200-A661-F28C33F78685}" destId="{44F8BF26-7168-44B9-97DA-0FEAC1443B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4777F-0C0D-40DC-BA87-47DC317D4EEA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EB16-327D-48CC-B2EB-FC8BC0A40072}">
      <dgm:prSet phldrT="[Текст]" custT="1"/>
      <dgm:spPr/>
      <dgm:t>
        <a:bodyPr/>
        <a:lstStyle/>
        <a:p>
          <a:r>
            <a:rPr lang="ru-RU" sz="1100" dirty="0"/>
            <a:t>Риск</a:t>
          </a:r>
        </a:p>
      </dgm:t>
    </dgm:pt>
    <dgm:pt modelId="{F3FC65A6-135D-41CE-9EC6-710EBCD05AC7}" type="parTrans" cxnId="{890C5F7C-187E-4438-8515-51E220EFF1AD}">
      <dgm:prSet/>
      <dgm:spPr/>
      <dgm:t>
        <a:bodyPr/>
        <a:lstStyle/>
        <a:p>
          <a:endParaRPr lang="ru-RU"/>
        </a:p>
      </dgm:t>
    </dgm:pt>
    <dgm:pt modelId="{5CD8EBAF-8BBE-44DB-BFB2-D48782C5EDBF}" type="sibTrans" cxnId="{890C5F7C-187E-4438-8515-51E220EFF1AD}">
      <dgm:prSet/>
      <dgm:spPr/>
      <dgm:t>
        <a:bodyPr/>
        <a:lstStyle/>
        <a:p>
          <a:endParaRPr lang="ru-RU"/>
        </a:p>
      </dgm:t>
    </dgm:pt>
    <dgm:pt modelId="{33A0055A-4CF5-4A84-8995-FFADD8B319F7}">
      <dgm:prSet phldrT="[Текст]" custT="1"/>
      <dgm:spPr/>
      <dgm:t>
        <a:bodyPr/>
        <a:lstStyle/>
        <a:p>
          <a:r>
            <a:rPr lang="ru-RU" sz="700" u="none" dirty="0"/>
            <a:t>Ненадлежащее оформление иностранного гражданина</a:t>
          </a:r>
          <a:endParaRPr lang="ru-RU" sz="700" dirty="0"/>
        </a:p>
      </dgm:t>
    </dgm:pt>
    <dgm:pt modelId="{C117D719-A9A3-49AC-B377-7417CD0AEECB}" type="parTrans" cxnId="{15C2EFCB-350C-4FA2-A7BC-AE6FF62CAAB8}">
      <dgm:prSet/>
      <dgm:spPr/>
      <dgm:t>
        <a:bodyPr/>
        <a:lstStyle/>
        <a:p>
          <a:endParaRPr lang="ru-RU"/>
        </a:p>
      </dgm:t>
    </dgm:pt>
    <dgm:pt modelId="{89B96175-3BEE-42E8-B781-3F7BD0F30E66}" type="sibTrans" cxnId="{15C2EFCB-350C-4FA2-A7BC-AE6FF62CAAB8}">
      <dgm:prSet/>
      <dgm:spPr/>
      <dgm:t>
        <a:bodyPr/>
        <a:lstStyle/>
        <a:p>
          <a:endParaRPr lang="ru-RU"/>
        </a:p>
      </dgm:t>
    </dgm:pt>
    <dgm:pt modelId="{0C702856-D0C2-4A8F-B9D5-19D77A0AC616}">
      <dgm:prSet phldrT="[Текст]" custT="1"/>
      <dgm:spPr/>
      <dgm:t>
        <a:bodyPr/>
        <a:lstStyle/>
        <a:p>
          <a:r>
            <a:rPr lang="ru-RU" sz="700" u="none" dirty="0"/>
            <a:t>Назначение ЗП на испытательный срок меньше, чем указано в штатном расписании</a:t>
          </a:r>
          <a:endParaRPr lang="ru-RU" sz="700" dirty="0"/>
        </a:p>
      </dgm:t>
    </dgm:pt>
    <dgm:pt modelId="{290D6178-F415-4272-BF67-BD6392F4B7C1}" type="parTrans" cxnId="{B79D1275-DDE0-4EAE-92D2-64DEC766B62A}">
      <dgm:prSet/>
      <dgm:spPr/>
      <dgm:t>
        <a:bodyPr/>
        <a:lstStyle/>
        <a:p>
          <a:endParaRPr lang="ru-RU"/>
        </a:p>
      </dgm:t>
    </dgm:pt>
    <dgm:pt modelId="{EE27CA40-1478-4389-9E06-3015F02863CC}" type="sibTrans" cxnId="{B79D1275-DDE0-4EAE-92D2-64DEC766B62A}">
      <dgm:prSet/>
      <dgm:spPr/>
      <dgm:t>
        <a:bodyPr/>
        <a:lstStyle/>
        <a:p>
          <a:endParaRPr lang="ru-RU"/>
        </a:p>
      </dgm:t>
    </dgm:pt>
    <dgm:pt modelId="{CAAFE19D-F939-4E7D-B21F-9B5771CE46AE}">
      <dgm:prSet phldrT="[Текст]" custT="1"/>
      <dgm:spPr/>
      <dgm:t>
        <a:bodyPr/>
        <a:lstStyle/>
        <a:p>
          <a:r>
            <a:rPr lang="ru-RU" sz="1100" dirty="0"/>
            <a:t>Ответственность</a:t>
          </a:r>
        </a:p>
      </dgm:t>
    </dgm:pt>
    <dgm:pt modelId="{1D6428AF-5462-42C6-9DB9-568F11BE74D4}" type="parTrans" cxnId="{D2B2A8E9-6360-47FF-A4F1-7FF16C36935A}">
      <dgm:prSet/>
      <dgm:spPr/>
      <dgm:t>
        <a:bodyPr/>
        <a:lstStyle/>
        <a:p>
          <a:endParaRPr lang="ru-RU"/>
        </a:p>
      </dgm:t>
    </dgm:pt>
    <dgm:pt modelId="{39D29EFB-961F-446F-B597-EFD78361C6A6}" type="sibTrans" cxnId="{D2B2A8E9-6360-47FF-A4F1-7FF16C36935A}">
      <dgm:prSet/>
      <dgm:spPr/>
      <dgm:t>
        <a:bodyPr/>
        <a:lstStyle/>
        <a:p>
          <a:endParaRPr lang="ru-RU"/>
        </a:p>
      </dgm:t>
    </dgm:pt>
    <dgm:pt modelId="{E8E1166E-EB02-4E76-A835-6E5B43227F54}">
      <dgm:prSet phldrT="[Текст]" custT="1"/>
      <dgm:spPr/>
      <dgm:t>
        <a:bodyPr/>
        <a:lstStyle/>
        <a:p>
          <a:r>
            <a:rPr lang="ru-RU" sz="700" u="none" dirty="0"/>
            <a:t>Наложение административного штрафа на юридическое лицо в размере до 1 млн. руб.</a:t>
          </a:r>
          <a:endParaRPr lang="ru-RU" sz="700" dirty="0"/>
        </a:p>
      </dgm:t>
    </dgm:pt>
    <dgm:pt modelId="{4AF04B72-5A60-4CC6-A147-5377A8C00630}" type="sibTrans" cxnId="{8BC99557-2FCE-463A-81F8-117665FE46F2}">
      <dgm:prSet/>
      <dgm:spPr/>
      <dgm:t>
        <a:bodyPr/>
        <a:lstStyle/>
        <a:p>
          <a:endParaRPr lang="ru-RU"/>
        </a:p>
      </dgm:t>
    </dgm:pt>
    <dgm:pt modelId="{989FF83A-3191-41E5-85A4-413BABC2591F}" type="parTrans" cxnId="{8BC99557-2FCE-463A-81F8-117665FE46F2}">
      <dgm:prSet/>
      <dgm:spPr/>
      <dgm:t>
        <a:bodyPr/>
        <a:lstStyle/>
        <a:p>
          <a:endParaRPr lang="ru-RU"/>
        </a:p>
      </dgm:t>
    </dgm:pt>
    <dgm:pt modelId="{2C8D9F67-A8ED-4117-9DB2-AE7B64ABCBB2}">
      <dgm:prSet phldrT="[Текст]" custT="1"/>
      <dgm:spPr/>
      <dgm:t>
        <a:bodyPr/>
        <a:lstStyle/>
        <a:p>
          <a:r>
            <a:rPr lang="ru-RU" sz="700" u="none" dirty="0"/>
            <a:t>Нарушение порядка проведения специальной оценки условий труда на рабочих местах или ее отсутствие</a:t>
          </a:r>
          <a:endParaRPr lang="ru-RU" sz="700" dirty="0"/>
        </a:p>
      </dgm:t>
    </dgm:pt>
    <dgm:pt modelId="{D2287640-F457-4842-B442-AE7F4388E33C}" type="parTrans" cxnId="{18D57DC6-3857-46D2-9713-4E39EB883734}">
      <dgm:prSet/>
      <dgm:spPr/>
      <dgm:t>
        <a:bodyPr/>
        <a:lstStyle/>
        <a:p>
          <a:endParaRPr lang="ru-RU"/>
        </a:p>
      </dgm:t>
    </dgm:pt>
    <dgm:pt modelId="{FD95DDC9-5892-4FC7-9FD5-F363CCFF9873}" type="sibTrans" cxnId="{18D57DC6-3857-46D2-9713-4E39EB883734}">
      <dgm:prSet/>
      <dgm:spPr/>
      <dgm:t>
        <a:bodyPr/>
        <a:lstStyle/>
        <a:p>
          <a:endParaRPr lang="ru-RU"/>
        </a:p>
      </dgm:t>
    </dgm:pt>
    <dgm:pt modelId="{423B0E0E-6C57-4A10-A388-E58C2C228BD9}">
      <dgm:prSet phldrT="[Текст]" custT="1"/>
      <dgm:spPr/>
      <dgm:t>
        <a:bodyPr/>
        <a:lstStyle/>
        <a:p>
          <a:r>
            <a:rPr lang="ru-RU" sz="700" u="none" dirty="0"/>
            <a:t>Задержка выплаты заработной платы</a:t>
          </a:r>
          <a:endParaRPr lang="ru-RU" sz="700" dirty="0"/>
        </a:p>
      </dgm:t>
    </dgm:pt>
    <dgm:pt modelId="{4B7F02FF-D550-493C-AA96-8B6513164C7F}" type="parTrans" cxnId="{69825BC4-727A-4361-921A-6FA096F80BFC}">
      <dgm:prSet/>
      <dgm:spPr/>
      <dgm:t>
        <a:bodyPr/>
        <a:lstStyle/>
        <a:p>
          <a:endParaRPr lang="ru-RU"/>
        </a:p>
      </dgm:t>
    </dgm:pt>
    <dgm:pt modelId="{AB8E3DEE-FBBF-4676-B14A-8F14B83C36F6}" type="sibTrans" cxnId="{69825BC4-727A-4361-921A-6FA096F80BFC}">
      <dgm:prSet/>
      <dgm:spPr/>
      <dgm:t>
        <a:bodyPr/>
        <a:lstStyle/>
        <a:p>
          <a:endParaRPr lang="ru-RU"/>
        </a:p>
      </dgm:t>
    </dgm:pt>
    <dgm:pt modelId="{CACBA775-CEFB-4BD3-9C58-75D2ED15E6FC}">
      <dgm:prSet phldrT="[Текст]" custT="1"/>
      <dgm:spPr/>
      <dgm:t>
        <a:bodyPr/>
        <a:lstStyle/>
        <a:p>
          <a:r>
            <a:rPr lang="ru-RU" sz="700" u="none" dirty="0"/>
            <a:t>Несоблюдение условий труда, условий по охране труда инвалидам, несовершеннолетним, беременным и т.д.</a:t>
          </a:r>
          <a:endParaRPr lang="ru-RU" sz="700" dirty="0"/>
        </a:p>
      </dgm:t>
    </dgm:pt>
    <dgm:pt modelId="{A7AB0837-D7BB-4292-8E6D-C6C4E49E3B07}" type="parTrans" cxnId="{2E76C06A-A3EC-4617-A9D8-EF881228DF4D}">
      <dgm:prSet/>
      <dgm:spPr/>
      <dgm:t>
        <a:bodyPr/>
        <a:lstStyle/>
        <a:p>
          <a:endParaRPr lang="ru-RU"/>
        </a:p>
      </dgm:t>
    </dgm:pt>
    <dgm:pt modelId="{C07DC946-D6FB-4970-BC06-245725BD71FC}" type="sibTrans" cxnId="{2E76C06A-A3EC-4617-A9D8-EF881228DF4D}">
      <dgm:prSet/>
      <dgm:spPr/>
      <dgm:t>
        <a:bodyPr/>
        <a:lstStyle/>
        <a:p>
          <a:endParaRPr lang="ru-RU"/>
        </a:p>
      </dgm:t>
    </dgm:pt>
    <dgm:pt modelId="{EDDE62BF-5E29-40E6-B462-18B65290D62D}">
      <dgm:prSet phldrT="[Текст]" custT="1"/>
      <dgm:spPr/>
      <dgm:t>
        <a:bodyPr/>
        <a:lstStyle/>
        <a:p>
          <a:r>
            <a:rPr lang="ru-RU" sz="700" u="none" dirty="0"/>
            <a:t>Ст. 5.27 </a:t>
          </a:r>
          <a:r>
            <a:rPr lang="ru-RU" sz="700" u="none" dirty="0" err="1"/>
            <a:t>КоАП</a:t>
          </a:r>
          <a:r>
            <a:rPr lang="ru-RU" sz="700" u="none"/>
            <a:t> штрафы до       70 000 на юр. лиц, и уголовная ответственность должностному лицу</a:t>
          </a:r>
          <a:endParaRPr lang="ru-RU" sz="700" dirty="0"/>
        </a:p>
      </dgm:t>
    </dgm:pt>
    <dgm:pt modelId="{B3C0D172-691B-4BC8-8C6A-1DFD33E5D1E8}" type="parTrans" cxnId="{52A7C899-DA5A-4545-A3D0-1A973C9D9E00}">
      <dgm:prSet/>
      <dgm:spPr/>
      <dgm:t>
        <a:bodyPr/>
        <a:lstStyle/>
        <a:p>
          <a:endParaRPr lang="ru-RU"/>
        </a:p>
      </dgm:t>
    </dgm:pt>
    <dgm:pt modelId="{A47C90A3-B0AA-4BB6-8FD6-47CE254277C1}" type="sibTrans" cxnId="{52A7C899-DA5A-4545-A3D0-1A973C9D9E00}">
      <dgm:prSet/>
      <dgm:spPr/>
      <dgm:t>
        <a:bodyPr/>
        <a:lstStyle/>
        <a:p>
          <a:endParaRPr lang="ru-RU"/>
        </a:p>
      </dgm:t>
    </dgm:pt>
    <dgm:pt modelId="{FBC7E37D-8FB9-49E4-9C50-630BE4A8FF89}">
      <dgm:prSet phldrT="[Текст]" custT="1"/>
      <dgm:spPr/>
      <dgm:t>
        <a:bodyPr/>
        <a:lstStyle/>
        <a:p>
          <a:r>
            <a:rPr lang="ru-RU" sz="700" u="none" dirty="0"/>
            <a:t>Доначисление заработной платы, доначисление налогов, взносов в фонды, штрафы, пени</a:t>
          </a:r>
          <a:endParaRPr lang="ru-RU" sz="700" dirty="0"/>
        </a:p>
      </dgm:t>
    </dgm:pt>
    <dgm:pt modelId="{9A9C35BF-42F0-4441-B45F-B35501683CAF}" type="parTrans" cxnId="{9DBAFF59-3D11-45EC-B154-7A2AEDC431A8}">
      <dgm:prSet/>
      <dgm:spPr/>
      <dgm:t>
        <a:bodyPr/>
        <a:lstStyle/>
        <a:p>
          <a:endParaRPr lang="ru-RU"/>
        </a:p>
      </dgm:t>
    </dgm:pt>
    <dgm:pt modelId="{29DE32F5-E384-4883-A810-2983041F06F5}" type="sibTrans" cxnId="{9DBAFF59-3D11-45EC-B154-7A2AEDC431A8}">
      <dgm:prSet/>
      <dgm:spPr/>
      <dgm:t>
        <a:bodyPr/>
        <a:lstStyle/>
        <a:p>
          <a:endParaRPr lang="ru-RU"/>
        </a:p>
      </dgm:t>
    </dgm:pt>
    <dgm:pt modelId="{9036CFFF-EFCF-4BBE-B8DC-8C1F903719DB}">
      <dgm:prSet phldrT="[Текст]" custT="1"/>
      <dgm:spPr/>
      <dgm:t>
        <a:bodyPr/>
        <a:lstStyle/>
        <a:p>
          <a:r>
            <a:rPr lang="ru-RU" sz="700" u="none" dirty="0"/>
            <a:t>Наложение административного штрафа на юридическое лицо в размере 400 тыс. руб.</a:t>
          </a:r>
          <a:endParaRPr lang="ru-RU" sz="700" dirty="0"/>
        </a:p>
      </dgm:t>
    </dgm:pt>
    <dgm:pt modelId="{BDDB24C3-4B79-48A3-B5E4-44C5497ECE6D}" type="parTrans" cxnId="{FFF82B60-EF49-43C1-8A68-83E16DA20CE7}">
      <dgm:prSet/>
      <dgm:spPr/>
      <dgm:t>
        <a:bodyPr/>
        <a:lstStyle/>
        <a:p>
          <a:endParaRPr lang="ru-RU"/>
        </a:p>
      </dgm:t>
    </dgm:pt>
    <dgm:pt modelId="{7F110F52-678B-475F-AD90-B5985D963AAA}" type="sibTrans" cxnId="{FFF82B60-EF49-43C1-8A68-83E16DA20CE7}">
      <dgm:prSet/>
      <dgm:spPr/>
      <dgm:t>
        <a:bodyPr/>
        <a:lstStyle/>
        <a:p>
          <a:endParaRPr lang="ru-RU"/>
        </a:p>
      </dgm:t>
    </dgm:pt>
    <dgm:pt modelId="{43618105-015D-40DD-9294-F24D96478EFC}">
      <dgm:prSet phldrT="[Текст]" custT="1"/>
      <dgm:spPr/>
      <dgm:t>
        <a:bodyPr/>
        <a:lstStyle/>
        <a:p>
          <a:r>
            <a:rPr lang="ru-RU" sz="700" u="none"/>
            <a:t>ст. 5.27 КоАП штрафы</a:t>
          </a:r>
          <a:endParaRPr lang="ru-RU" sz="700" dirty="0"/>
        </a:p>
      </dgm:t>
    </dgm:pt>
    <dgm:pt modelId="{98BF004E-FB71-4ECA-97A1-3AD27A5456CE}" type="parTrans" cxnId="{70112E15-2A31-43BF-8750-1796DA4310EC}">
      <dgm:prSet/>
      <dgm:spPr/>
      <dgm:t>
        <a:bodyPr/>
        <a:lstStyle/>
        <a:p>
          <a:endParaRPr lang="ru-RU"/>
        </a:p>
      </dgm:t>
    </dgm:pt>
    <dgm:pt modelId="{746F4033-0166-4E2C-B929-7F3E2BA5D5A1}" type="sibTrans" cxnId="{70112E15-2A31-43BF-8750-1796DA4310EC}">
      <dgm:prSet/>
      <dgm:spPr/>
      <dgm:t>
        <a:bodyPr/>
        <a:lstStyle/>
        <a:p>
          <a:endParaRPr lang="ru-RU"/>
        </a:p>
      </dgm:t>
    </dgm:pt>
    <dgm:pt modelId="{38890717-B195-48B9-AE90-84ABA882A32A}" type="pres">
      <dgm:prSet presAssocID="{9044777F-0C0D-40DC-BA87-47DC317D4EEA}" presName="theList" presStyleCnt="0">
        <dgm:presLayoutVars>
          <dgm:dir/>
          <dgm:animLvl val="lvl"/>
          <dgm:resizeHandles val="exact"/>
        </dgm:presLayoutVars>
      </dgm:prSet>
      <dgm:spPr/>
    </dgm:pt>
    <dgm:pt modelId="{A11AE833-58FE-4566-821E-409BBCE1212D}" type="pres">
      <dgm:prSet presAssocID="{4266EB16-327D-48CC-B2EB-FC8BC0A40072}" presName="compNode" presStyleCnt="0"/>
      <dgm:spPr/>
    </dgm:pt>
    <dgm:pt modelId="{3CA94ECA-60B4-48C3-8C73-34521B55CF5C}" type="pres">
      <dgm:prSet presAssocID="{4266EB16-327D-48CC-B2EB-FC8BC0A40072}" presName="aNode" presStyleLbl="bgShp" presStyleIdx="0" presStyleCnt="2"/>
      <dgm:spPr/>
    </dgm:pt>
    <dgm:pt modelId="{25D7C46E-9C20-4460-A601-86F4ACA58BBB}" type="pres">
      <dgm:prSet presAssocID="{4266EB16-327D-48CC-B2EB-FC8BC0A40072}" presName="textNode" presStyleLbl="bgShp" presStyleIdx="0" presStyleCnt="2"/>
      <dgm:spPr/>
    </dgm:pt>
    <dgm:pt modelId="{1FBE1F61-9F9F-49FE-BBE1-7549B3B16536}" type="pres">
      <dgm:prSet presAssocID="{4266EB16-327D-48CC-B2EB-FC8BC0A40072}" presName="compChildNode" presStyleCnt="0"/>
      <dgm:spPr/>
    </dgm:pt>
    <dgm:pt modelId="{E1814246-B626-4215-9BA1-78501BEAA981}" type="pres">
      <dgm:prSet presAssocID="{4266EB16-327D-48CC-B2EB-FC8BC0A40072}" presName="theInnerList" presStyleCnt="0"/>
      <dgm:spPr/>
    </dgm:pt>
    <dgm:pt modelId="{3EF28792-4D70-4412-BB44-C6DD3134C22F}" type="pres">
      <dgm:prSet presAssocID="{33A0055A-4CF5-4A84-8995-FFADD8B319F7}" presName="childNode" presStyleLbl="node1" presStyleIdx="0" presStyleCnt="10" custScaleY="2000000" custLinFactY="-300000" custLinFactNeighborX="-1341" custLinFactNeighborY="-352822">
        <dgm:presLayoutVars>
          <dgm:bulletEnabled val="1"/>
        </dgm:presLayoutVars>
      </dgm:prSet>
      <dgm:spPr/>
    </dgm:pt>
    <dgm:pt modelId="{661EB7CC-CBC7-4341-B73D-63D42BD038E6}" type="pres">
      <dgm:prSet presAssocID="{33A0055A-4CF5-4A84-8995-FFADD8B319F7}" presName="aSpace2" presStyleCnt="0"/>
      <dgm:spPr/>
    </dgm:pt>
    <dgm:pt modelId="{A4990FF0-20B7-4422-8F88-2C146B4B3DEC}" type="pres">
      <dgm:prSet presAssocID="{0C702856-D0C2-4A8F-B9D5-19D77A0AC616}" presName="childNode" presStyleLbl="node1" presStyleIdx="1" presStyleCnt="10" custScaleY="2000000" custLinFactY="-200000" custLinFactNeighborX="-1341" custLinFactNeighborY="-293361">
        <dgm:presLayoutVars>
          <dgm:bulletEnabled val="1"/>
        </dgm:presLayoutVars>
      </dgm:prSet>
      <dgm:spPr/>
    </dgm:pt>
    <dgm:pt modelId="{53DD97E4-4864-460B-99A8-9247904B14CB}" type="pres">
      <dgm:prSet presAssocID="{0C702856-D0C2-4A8F-B9D5-19D77A0AC616}" presName="aSpace2" presStyleCnt="0"/>
      <dgm:spPr/>
    </dgm:pt>
    <dgm:pt modelId="{98E42807-2286-44EA-9F12-3FAEC7402C84}" type="pres">
      <dgm:prSet presAssocID="{2C8D9F67-A8ED-4117-9DB2-AE7B64ABCBB2}" presName="childNode" presStyleLbl="node1" presStyleIdx="2" presStyleCnt="10" custScaleY="2000000" custLinFactY="-133900" custLinFactNeighborX="-1341" custLinFactNeighborY="-200000">
        <dgm:presLayoutVars>
          <dgm:bulletEnabled val="1"/>
        </dgm:presLayoutVars>
      </dgm:prSet>
      <dgm:spPr/>
    </dgm:pt>
    <dgm:pt modelId="{7BBD200B-2C97-4C88-B18A-B7299A76B050}" type="pres">
      <dgm:prSet presAssocID="{2C8D9F67-A8ED-4117-9DB2-AE7B64ABCBB2}" presName="aSpace2" presStyleCnt="0"/>
      <dgm:spPr/>
    </dgm:pt>
    <dgm:pt modelId="{EE9C752C-5CF3-47E3-BDD2-9F8BB904D113}" type="pres">
      <dgm:prSet presAssocID="{423B0E0E-6C57-4A10-A388-E58C2C228BD9}" presName="childNode" presStyleLbl="node1" presStyleIdx="3" presStyleCnt="10" custScaleY="2000000" custLinFactY="-74439" custLinFactNeighborX="-1341" custLinFactNeighborY="-100000">
        <dgm:presLayoutVars>
          <dgm:bulletEnabled val="1"/>
        </dgm:presLayoutVars>
      </dgm:prSet>
      <dgm:spPr/>
    </dgm:pt>
    <dgm:pt modelId="{B08A6D2B-3350-48BD-A0AA-E6088384CBA4}" type="pres">
      <dgm:prSet presAssocID="{423B0E0E-6C57-4A10-A388-E58C2C228BD9}" presName="aSpace2" presStyleCnt="0"/>
      <dgm:spPr/>
    </dgm:pt>
    <dgm:pt modelId="{C49DC8AF-91A8-49B4-B3D3-6B9B6DE678A4}" type="pres">
      <dgm:prSet presAssocID="{CACBA775-CEFB-4BD3-9C58-75D2ED15E6FC}" presName="childNode" presStyleLbl="node1" presStyleIdx="4" presStyleCnt="10" custScaleY="2000000">
        <dgm:presLayoutVars>
          <dgm:bulletEnabled val="1"/>
        </dgm:presLayoutVars>
      </dgm:prSet>
      <dgm:spPr/>
    </dgm:pt>
    <dgm:pt modelId="{59F35753-27FF-4E17-ADC2-872557E48220}" type="pres">
      <dgm:prSet presAssocID="{4266EB16-327D-48CC-B2EB-FC8BC0A40072}" presName="aSpace" presStyleCnt="0"/>
      <dgm:spPr/>
    </dgm:pt>
    <dgm:pt modelId="{F1F03CEF-8E54-46D2-9A45-64BCB81885F8}" type="pres">
      <dgm:prSet presAssocID="{CAAFE19D-F939-4E7D-B21F-9B5771CE46AE}" presName="compNode" presStyleCnt="0"/>
      <dgm:spPr/>
    </dgm:pt>
    <dgm:pt modelId="{7CC31565-B2B8-4555-A538-0FC680174F39}" type="pres">
      <dgm:prSet presAssocID="{CAAFE19D-F939-4E7D-B21F-9B5771CE46AE}" presName="aNode" presStyleLbl="bgShp" presStyleIdx="1" presStyleCnt="2"/>
      <dgm:spPr/>
    </dgm:pt>
    <dgm:pt modelId="{2C65180C-9C6C-4C64-B803-20FB053DD6F9}" type="pres">
      <dgm:prSet presAssocID="{CAAFE19D-F939-4E7D-B21F-9B5771CE46AE}" presName="textNode" presStyleLbl="bgShp" presStyleIdx="1" presStyleCnt="2"/>
      <dgm:spPr/>
    </dgm:pt>
    <dgm:pt modelId="{B09AA5A2-FDBD-461A-9884-BC618280B570}" type="pres">
      <dgm:prSet presAssocID="{CAAFE19D-F939-4E7D-B21F-9B5771CE46AE}" presName="compChildNode" presStyleCnt="0"/>
      <dgm:spPr/>
    </dgm:pt>
    <dgm:pt modelId="{D9C6E0CE-C7E8-4430-8B96-A6FDCEC809B6}" type="pres">
      <dgm:prSet presAssocID="{CAAFE19D-F939-4E7D-B21F-9B5771CE46AE}" presName="theInnerList" presStyleCnt="0"/>
      <dgm:spPr/>
    </dgm:pt>
    <dgm:pt modelId="{0BD75D4F-1E0A-4BA1-B48D-038708F80AAE}" type="pres">
      <dgm:prSet presAssocID="{E8E1166E-EB02-4E76-A835-6E5B43227F54}" presName="childNode" presStyleLbl="node1" presStyleIdx="5" presStyleCnt="10" custScaleY="2000000" custLinFactY="-300000" custLinFactNeighborX="-255" custLinFactNeighborY="-352822">
        <dgm:presLayoutVars>
          <dgm:bulletEnabled val="1"/>
        </dgm:presLayoutVars>
      </dgm:prSet>
      <dgm:spPr/>
    </dgm:pt>
    <dgm:pt modelId="{00D37FE4-0C9D-4FB8-866E-949C3D942808}" type="pres">
      <dgm:prSet presAssocID="{E8E1166E-EB02-4E76-A835-6E5B43227F54}" presName="aSpace2" presStyleCnt="0"/>
      <dgm:spPr/>
    </dgm:pt>
    <dgm:pt modelId="{0B69E8CB-B768-4956-83AB-86FC5F04D7FD}" type="pres">
      <dgm:prSet presAssocID="{FBC7E37D-8FB9-49E4-9C50-630BE4A8FF89}" presName="childNode" presStyleLbl="node1" presStyleIdx="6" presStyleCnt="10" custScaleY="2000000" custLinFactY="-200000" custLinFactNeighborX="-255" custLinFactNeighborY="-293361">
        <dgm:presLayoutVars>
          <dgm:bulletEnabled val="1"/>
        </dgm:presLayoutVars>
      </dgm:prSet>
      <dgm:spPr/>
    </dgm:pt>
    <dgm:pt modelId="{A9711C55-C862-4BA6-86B9-E467B2ACDA9B}" type="pres">
      <dgm:prSet presAssocID="{FBC7E37D-8FB9-49E4-9C50-630BE4A8FF89}" presName="aSpace2" presStyleCnt="0"/>
      <dgm:spPr/>
    </dgm:pt>
    <dgm:pt modelId="{17ED00C0-5D8D-42BC-BED1-362626605CF2}" type="pres">
      <dgm:prSet presAssocID="{9036CFFF-EFCF-4BBE-B8DC-8C1F903719DB}" presName="childNode" presStyleLbl="node1" presStyleIdx="7" presStyleCnt="10" custScaleY="2000000" custLinFactY="-133900" custLinFactNeighborX="-255" custLinFactNeighborY="-200000">
        <dgm:presLayoutVars>
          <dgm:bulletEnabled val="1"/>
        </dgm:presLayoutVars>
      </dgm:prSet>
      <dgm:spPr/>
    </dgm:pt>
    <dgm:pt modelId="{964E7AA9-ED41-4B55-B625-C25A2EB31A11}" type="pres">
      <dgm:prSet presAssocID="{9036CFFF-EFCF-4BBE-B8DC-8C1F903719DB}" presName="aSpace2" presStyleCnt="0"/>
      <dgm:spPr/>
    </dgm:pt>
    <dgm:pt modelId="{32B1E282-A3E3-45EB-8E03-31DF16B14A00}" type="pres">
      <dgm:prSet presAssocID="{EDDE62BF-5E29-40E6-B462-18B65290D62D}" presName="childNode" presStyleLbl="node1" presStyleIdx="8" presStyleCnt="10" custScaleY="2000000" custLinFactY="-74439" custLinFactNeighborX="-255" custLinFactNeighborY="-100000">
        <dgm:presLayoutVars>
          <dgm:bulletEnabled val="1"/>
        </dgm:presLayoutVars>
      </dgm:prSet>
      <dgm:spPr/>
    </dgm:pt>
    <dgm:pt modelId="{7263F493-296E-47AF-A00F-D222B95362F3}" type="pres">
      <dgm:prSet presAssocID="{EDDE62BF-5E29-40E6-B462-18B65290D62D}" presName="aSpace2" presStyleCnt="0"/>
      <dgm:spPr/>
    </dgm:pt>
    <dgm:pt modelId="{53F188C2-FC8A-4805-AE03-CB5FCB765F2C}" type="pres">
      <dgm:prSet presAssocID="{43618105-015D-40DD-9294-F24D96478EFC}" presName="childNode" presStyleLbl="node1" presStyleIdx="9" presStyleCnt="10" custScaleY="2000000">
        <dgm:presLayoutVars>
          <dgm:bulletEnabled val="1"/>
        </dgm:presLayoutVars>
      </dgm:prSet>
      <dgm:spPr/>
    </dgm:pt>
  </dgm:ptLst>
  <dgm:cxnLst>
    <dgm:cxn modelId="{42137F0A-0355-40F7-81D0-0F849C2CA363}" type="presOf" srcId="{FBC7E37D-8FB9-49E4-9C50-630BE4A8FF89}" destId="{0B69E8CB-B768-4956-83AB-86FC5F04D7FD}" srcOrd="0" destOrd="0" presId="urn:microsoft.com/office/officeart/2005/8/layout/lProcess2"/>
    <dgm:cxn modelId="{EAD9070B-D588-4983-9279-027FCF3C35FB}" type="presOf" srcId="{9036CFFF-EFCF-4BBE-B8DC-8C1F903719DB}" destId="{17ED00C0-5D8D-42BC-BED1-362626605CF2}" srcOrd="0" destOrd="0" presId="urn:microsoft.com/office/officeart/2005/8/layout/lProcess2"/>
    <dgm:cxn modelId="{20181813-6E23-47EB-B3AF-40313A55BEC1}" type="presOf" srcId="{4266EB16-327D-48CC-B2EB-FC8BC0A40072}" destId="{3CA94ECA-60B4-48C3-8C73-34521B55CF5C}" srcOrd="0" destOrd="0" presId="urn:microsoft.com/office/officeart/2005/8/layout/lProcess2"/>
    <dgm:cxn modelId="{70112E15-2A31-43BF-8750-1796DA4310EC}" srcId="{CAAFE19D-F939-4E7D-B21F-9B5771CE46AE}" destId="{43618105-015D-40DD-9294-F24D96478EFC}" srcOrd="4" destOrd="0" parTransId="{98BF004E-FB71-4ECA-97A1-3AD27A5456CE}" sibTransId="{746F4033-0166-4E2C-B929-7F3E2BA5D5A1}"/>
    <dgm:cxn modelId="{E913E85E-778A-4F5C-B48F-C27AB554E9B5}" type="presOf" srcId="{2C8D9F67-A8ED-4117-9DB2-AE7B64ABCBB2}" destId="{98E42807-2286-44EA-9F12-3FAEC7402C84}" srcOrd="0" destOrd="0" presId="urn:microsoft.com/office/officeart/2005/8/layout/lProcess2"/>
    <dgm:cxn modelId="{FFF82B60-EF49-43C1-8A68-83E16DA20CE7}" srcId="{CAAFE19D-F939-4E7D-B21F-9B5771CE46AE}" destId="{9036CFFF-EFCF-4BBE-B8DC-8C1F903719DB}" srcOrd="2" destOrd="0" parTransId="{BDDB24C3-4B79-48A3-B5E4-44C5497ECE6D}" sibTransId="{7F110F52-678B-475F-AD90-B5985D963AAA}"/>
    <dgm:cxn modelId="{098ED168-2D5F-4836-913A-D0C4F83916D8}" type="presOf" srcId="{9044777F-0C0D-40DC-BA87-47DC317D4EEA}" destId="{38890717-B195-48B9-AE90-84ABA882A32A}" srcOrd="0" destOrd="0" presId="urn:microsoft.com/office/officeart/2005/8/layout/lProcess2"/>
    <dgm:cxn modelId="{ABC4BD49-D07C-4EF7-A644-1EFE3D4CCEBA}" type="presOf" srcId="{423B0E0E-6C57-4A10-A388-E58C2C228BD9}" destId="{EE9C752C-5CF3-47E3-BDD2-9F8BB904D113}" srcOrd="0" destOrd="0" presId="urn:microsoft.com/office/officeart/2005/8/layout/lProcess2"/>
    <dgm:cxn modelId="{2E76C06A-A3EC-4617-A9D8-EF881228DF4D}" srcId="{4266EB16-327D-48CC-B2EB-FC8BC0A40072}" destId="{CACBA775-CEFB-4BD3-9C58-75D2ED15E6FC}" srcOrd="4" destOrd="0" parTransId="{A7AB0837-D7BB-4292-8E6D-C6C4E49E3B07}" sibTransId="{C07DC946-D6FB-4970-BC06-245725BD71FC}"/>
    <dgm:cxn modelId="{9B955A6C-02DF-4D7E-BFB0-95A1ACC47433}" type="presOf" srcId="{EDDE62BF-5E29-40E6-B462-18B65290D62D}" destId="{32B1E282-A3E3-45EB-8E03-31DF16B14A00}" srcOrd="0" destOrd="0" presId="urn:microsoft.com/office/officeart/2005/8/layout/lProcess2"/>
    <dgm:cxn modelId="{B79D1275-DDE0-4EAE-92D2-64DEC766B62A}" srcId="{4266EB16-327D-48CC-B2EB-FC8BC0A40072}" destId="{0C702856-D0C2-4A8F-B9D5-19D77A0AC616}" srcOrd="1" destOrd="0" parTransId="{290D6178-F415-4272-BF67-BD6392F4B7C1}" sibTransId="{EE27CA40-1478-4389-9E06-3015F02863CC}"/>
    <dgm:cxn modelId="{0C8FE776-82A1-4593-AFA4-6A217799C9FC}" type="presOf" srcId="{43618105-015D-40DD-9294-F24D96478EFC}" destId="{53F188C2-FC8A-4805-AE03-CB5FCB765F2C}" srcOrd="0" destOrd="0" presId="urn:microsoft.com/office/officeart/2005/8/layout/lProcess2"/>
    <dgm:cxn modelId="{8BC99557-2FCE-463A-81F8-117665FE46F2}" srcId="{CAAFE19D-F939-4E7D-B21F-9B5771CE46AE}" destId="{E8E1166E-EB02-4E76-A835-6E5B43227F54}" srcOrd="0" destOrd="0" parTransId="{989FF83A-3191-41E5-85A4-413BABC2591F}" sibTransId="{4AF04B72-5A60-4CC6-A147-5377A8C00630}"/>
    <dgm:cxn modelId="{9DBAFF59-3D11-45EC-B154-7A2AEDC431A8}" srcId="{CAAFE19D-F939-4E7D-B21F-9B5771CE46AE}" destId="{FBC7E37D-8FB9-49E4-9C50-630BE4A8FF89}" srcOrd="1" destOrd="0" parTransId="{9A9C35BF-42F0-4441-B45F-B35501683CAF}" sibTransId="{29DE32F5-E384-4883-A810-2983041F06F5}"/>
    <dgm:cxn modelId="{890C5F7C-187E-4438-8515-51E220EFF1AD}" srcId="{9044777F-0C0D-40DC-BA87-47DC317D4EEA}" destId="{4266EB16-327D-48CC-B2EB-FC8BC0A40072}" srcOrd="0" destOrd="0" parTransId="{F3FC65A6-135D-41CE-9EC6-710EBCD05AC7}" sibTransId="{5CD8EBAF-8BBE-44DB-BFB2-D48782C5EDBF}"/>
    <dgm:cxn modelId="{EB130E86-3465-4EBB-A145-4B4F279508D0}" type="presOf" srcId="{4266EB16-327D-48CC-B2EB-FC8BC0A40072}" destId="{25D7C46E-9C20-4460-A601-86F4ACA58BBB}" srcOrd="1" destOrd="0" presId="urn:microsoft.com/office/officeart/2005/8/layout/lProcess2"/>
    <dgm:cxn modelId="{52A7C899-DA5A-4545-A3D0-1A973C9D9E00}" srcId="{CAAFE19D-F939-4E7D-B21F-9B5771CE46AE}" destId="{EDDE62BF-5E29-40E6-B462-18B65290D62D}" srcOrd="3" destOrd="0" parTransId="{B3C0D172-691B-4BC8-8C6A-1DFD33E5D1E8}" sibTransId="{A47C90A3-B0AA-4BB6-8FD6-47CE254277C1}"/>
    <dgm:cxn modelId="{18A82FA8-A957-4C6B-93D3-A64A94B2128C}" type="presOf" srcId="{E8E1166E-EB02-4E76-A835-6E5B43227F54}" destId="{0BD75D4F-1E0A-4BA1-B48D-038708F80AAE}" srcOrd="0" destOrd="0" presId="urn:microsoft.com/office/officeart/2005/8/layout/lProcess2"/>
    <dgm:cxn modelId="{9AD24DB4-9289-405F-8D2E-5972669748AE}" type="presOf" srcId="{CAAFE19D-F939-4E7D-B21F-9B5771CE46AE}" destId="{7CC31565-B2B8-4555-A538-0FC680174F39}" srcOrd="0" destOrd="0" presId="urn:microsoft.com/office/officeart/2005/8/layout/lProcess2"/>
    <dgm:cxn modelId="{6B733EC0-3C16-41B6-B624-25A691B84DC5}" type="presOf" srcId="{0C702856-D0C2-4A8F-B9D5-19D77A0AC616}" destId="{A4990FF0-20B7-4422-8F88-2C146B4B3DEC}" srcOrd="0" destOrd="0" presId="urn:microsoft.com/office/officeart/2005/8/layout/lProcess2"/>
    <dgm:cxn modelId="{EEF219C2-A782-46DB-B3D1-8096D811A972}" type="presOf" srcId="{CACBA775-CEFB-4BD3-9C58-75D2ED15E6FC}" destId="{C49DC8AF-91A8-49B4-B3D3-6B9B6DE678A4}" srcOrd="0" destOrd="0" presId="urn:microsoft.com/office/officeart/2005/8/layout/lProcess2"/>
    <dgm:cxn modelId="{69825BC4-727A-4361-921A-6FA096F80BFC}" srcId="{4266EB16-327D-48CC-B2EB-FC8BC0A40072}" destId="{423B0E0E-6C57-4A10-A388-E58C2C228BD9}" srcOrd="3" destOrd="0" parTransId="{4B7F02FF-D550-493C-AA96-8B6513164C7F}" sibTransId="{AB8E3DEE-FBBF-4676-B14A-8F14B83C36F6}"/>
    <dgm:cxn modelId="{18D57DC6-3857-46D2-9713-4E39EB883734}" srcId="{4266EB16-327D-48CC-B2EB-FC8BC0A40072}" destId="{2C8D9F67-A8ED-4117-9DB2-AE7B64ABCBB2}" srcOrd="2" destOrd="0" parTransId="{D2287640-F457-4842-B442-AE7F4388E33C}" sibTransId="{FD95DDC9-5892-4FC7-9FD5-F363CCFF9873}"/>
    <dgm:cxn modelId="{FC85E8CA-3686-4B8C-9D1B-F2B31C9D8294}" type="presOf" srcId="{33A0055A-4CF5-4A84-8995-FFADD8B319F7}" destId="{3EF28792-4D70-4412-BB44-C6DD3134C22F}" srcOrd="0" destOrd="0" presId="urn:microsoft.com/office/officeart/2005/8/layout/lProcess2"/>
    <dgm:cxn modelId="{15C2EFCB-350C-4FA2-A7BC-AE6FF62CAAB8}" srcId="{4266EB16-327D-48CC-B2EB-FC8BC0A40072}" destId="{33A0055A-4CF5-4A84-8995-FFADD8B319F7}" srcOrd="0" destOrd="0" parTransId="{C117D719-A9A3-49AC-B377-7417CD0AEECB}" sibTransId="{89B96175-3BEE-42E8-B781-3F7BD0F30E66}"/>
    <dgm:cxn modelId="{D2B2A8E9-6360-47FF-A4F1-7FF16C36935A}" srcId="{9044777F-0C0D-40DC-BA87-47DC317D4EEA}" destId="{CAAFE19D-F939-4E7D-B21F-9B5771CE46AE}" srcOrd="1" destOrd="0" parTransId="{1D6428AF-5462-42C6-9DB9-568F11BE74D4}" sibTransId="{39D29EFB-961F-446F-B597-EFD78361C6A6}"/>
    <dgm:cxn modelId="{A1BED0F3-082D-40A7-9AB2-2CE7FA3216A4}" type="presOf" srcId="{CAAFE19D-F939-4E7D-B21F-9B5771CE46AE}" destId="{2C65180C-9C6C-4C64-B803-20FB053DD6F9}" srcOrd="1" destOrd="0" presId="urn:microsoft.com/office/officeart/2005/8/layout/lProcess2"/>
    <dgm:cxn modelId="{9BD25680-9412-41DC-AFEC-0833373F83FE}" type="presParOf" srcId="{38890717-B195-48B9-AE90-84ABA882A32A}" destId="{A11AE833-58FE-4566-821E-409BBCE1212D}" srcOrd="0" destOrd="0" presId="urn:microsoft.com/office/officeart/2005/8/layout/lProcess2"/>
    <dgm:cxn modelId="{5D2656C0-DF0E-4100-97FC-8918845EF448}" type="presParOf" srcId="{A11AE833-58FE-4566-821E-409BBCE1212D}" destId="{3CA94ECA-60B4-48C3-8C73-34521B55CF5C}" srcOrd="0" destOrd="0" presId="urn:microsoft.com/office/officeart/2005/8/layout/lProcess2"/>
    <dgm:cxn modelId="{E7F42824-6B1D-463A-AFBA-D2302031042F}" type="presParOf" srcId="{A11AE833-58FE-4566-821E-409BBCE1212D}" destId="{25D7C46E-9C20-4460-A601-86F4ACA58BBB}" srcOrd="1" destOrd="0" presId="urn:microsoft.com/office/officeart/2005/8/layout/lProcess2"/>
    <dgm:cxn modelId="{016EDB0B-46FC-41E8-BD1A-80244CC8E036}" type="presParOf" srcId="{A11AE833-58FE-4566-821E-409BBCE1212D}" destId="{1FBE1F61-9F9F-49FE-BBE1-7549B3B16536}" srcOrd="2" destOrd="0" presId="urn:microsoft.com/office/officeart/2005/8/layout/lProcess2"/>
    <dgm:cxn modelId="{506006AE-9FE2-420E-AE5B-73B87A591474}" type="presParOf" srcId="{1FBE1F61-9F9F-49FE-BBE1-7549B3B16536}" destId="{E1814246-B626-4215-9BA1-78501BEAA981}" srcOrd="0" destOrd="0" presId="urn:microsoft.com/office/officeart/2005/8/layout/lProcess2"/>
    <dgm:cxn modelId="{A468B1BE-FA85-408E-9346-E34329B121B0}" type="presParOf" srcId="{E1814246-B626-4215-9BA1-78501BEAA981}" destId="{3EF28792-4D70-4412-BB44-C6DD3134C22F}" srcOrd="0" destOrd="0" presId="urn:microsoft.com/office/officeart/2005/8/layout/lProcess2"/>
    <dgm:cxn modelId="{C3CE7609-910B-4551-BA6E-8FD658ECD442}" type="presParOf" srcId="{E1814246-B626-4215-9BA1-78501BEAA981}" destId="{661EB7CC-CBC7-4341-B73D-63D42BD038E6}" srcOrd="1" destOrd="0" presId="urn:microsoft.com/office/officeart/2005/8/layout/lProcess2"/>
    <dgm:cxn modelId="{B93F8D16-EB94-4277-ABC5-075E92912D4C}" type="presParOf" srcId="{E1814246-B626-4215-9BA1-78501BEAA981}" destId="{A4990FF0-20B7-4422-8F88-2C146B4B3DEC}" srcOrd="2" destOrd="0" presId="urn:microsoft.com/office/officeart/2005/8/layout/lProcess2"/>
    <dgm:cxn modelId="{256D847B-A078-4D5D-9579-52E66BB56116}" type="presParOf" srcId="{E1814246-B626-4215-9BA1-78501BEAA981}" destId="{53DD97E4-4864-460B-99A8-9247904B14CB}" srcOrd="3" destOrd="0" presId="urn:microsoft.com/office/officeart/2005/8/layout/lProcess2"/>
    <dgm:cxn modelId="{0A275273-9A13-4C1A-9D90-B3A5DF014666}" type="presParOf" srcId="{E1814246-B626-4215-9BA1-78501BEAA981}" destId="{98E42807-2286-44EA-9F12-3FAEC7402C84}" srcOrd="4" destOrd="0" presId="urn:microsoft.com/office/officeart/2005/8/layout/lProcess2"/>
    <dgm:cxn modelId="{60171E90-E7B6-4974-870A-157FD92BDAA5}" type="presParOf" srcId="{E1814246-B626-4215-9BA1-78501BEAA981}" destId="{7BBD200B-2C97-4C88-B18A-B7299A76B050}" srcOrd="5" destOrd="0" presId="urn:microsoft.com/office/officeart/2005/8/layout/lProcess2"/>
    <dgm:cxn modelId="{9C482577-5F6F-4D75-97C9-78301852B258}" type="presParOf" srcId="{E1814246-B626-4215-9BA1-78501BEAA981}" destId="{EE9C752C-5CF3-47E3-BDD2-9F8BB904D113}" srcOrd="6" destOrd="0" presId="urn:microsoft.com/office/officeart/2005/8/layout/lProcess2"/>
    <dgm:cxn modelId="{D8DA83A4-3B01-4A58-8622-6A1236865441}" type="presParOf" srcId="{E1814246-B626-4215-9BA1-78501BEAA981}" destId="{B08A6D2B-3350-48BD-A0AA-E6088384CBA4}" srcOrd="7" destOrd="0" presId="urn:microsoft.com/office/officeart/2005/8/layout/lProcess2"/>
    <dgm:cxn modelId="{58A625AD-21A4-4D84-977E-7FAF361A9170}" type="presParOf" srcId="{E1814246-B626-4215-9BA1-78501BEAA981}" destId="{C49DC8AF-91A8-49B4-B3D3-6B9B6DE678A4}" srcOrd="8" destOrd="0" presId="urn:microsoft.com/office/officeart/2005/8/layout/lProcess2"/>
    <dgm:cxn modelId="{4F2BC939-E92B-485A-9B3D-7824B8633BDB}" type="presParOf" srcId="{38890717-B195-48B9-AE90-84ABA882A32A}" destId="{59F35753-27FF-4E17-ADC2-872557E48220}" srcOrd="1" destOrd="0" presId="urn:microsoft.com/office/officeart/2005/8/layout/lProcess2"/>
    <dgm:cxn modelId="{0430324B-BC14-4365-9AED-D487E0566A39}" type="presParOf" srcId="{38890717-B195-48B9-AE90-84ABA882A32A}" destId="{F1F03CEF-8E54-46D2-9A45-64BCB81885F8}" srcOrd="2" destOrd="0" presId="urn:microsoft.com/office/officeart/2005/8/layout/lProcess2"/>
    <dgm:cxn modelId="{AEC7F034-660C-4285-A34C-CD100D4AB8E0}" type="presParOf" srcId="{F1F03CEF-8E54-46D2-9A45-64BCB81885F8}" destId="{7CC31565-B2B8-4555-A538-0FC680174F39}" srcOrd="0" destOrd="0" presId="urn:microsoft.com/office/officeart/2005/8/layout/lProcess2"/>
    <dgm:cxn modelId="{D828806D-ADFC-4FF3-9DFE-E8807D269475}" type="presParOf" srcId="{F1F03CEF-8E54-46D2-9A45-64BCB81885F8}" destId="{2C65180C-9C6C-4C64-B803-20FB053DD6F9}" srcOrd="1" destOrd="0" presId="urn:microsoft.com/office/officeart/2005/8/layout/lProcess2"/>
    <dgm:cxn modelId="{E59C63AA-BFC5-4789-A918-C8FFCDEDC278}" type="presParOf" srcId="{F1F03CEF-8E54-46D2-9A45-64BCB81885F8}" destId="{B09AA5A2-FDBD-461A-9884-BC618280B570}" srcOrd="2" destOrd="0" presId="urn:microsoft.com/office/officeart/2005/8/layout/lProcess2"/>
    <dgm:cxn modelId="{27E6392A-7094-4339-8985-F42AC5E2FBC4}" type="presParOf" srcId="{B09AA5A2-FDBD-461A-9884-BC618280B570}" destId="{D9C6E0CE-C7E8-4430-8B96-A6FDCEC809B6}" srcOrd="0" destOrd="0" presId="urn:microsoft.com/office/officeart/2005/8/layout/lProcess2"/>
    <dgm:cxn modelId="{8153BD50-531A-4337-ADAB-6990D0D0A7C1}" type="presParOf" srcId="{D9C6E0CE-C7E8-4430-8B96-A6FDCEC809B6}" destId="{0BD75D4F-1E0A-4BA1-B48D-038708F80AAE}" srcOrd="0" destOrd="0" presId="urn:microsoft.com/office/officeart/2005/8/layout/lProcess2"/>
    <dgm:cxn modelId="{747A6676-C343-4350-8EDB-4FA96E02C5C2}" type="presParOf" srcId="{D9C6E0CE-C7E8-4430-8B96-A6FDCEC809B6}" destId="{00D37FE4-0C9D-4FB8-866E-949C3D942808}" srcOrd="1" destOrd="0" presId="urn:microsoft.com/office/officeart/2005/8/layout/lProcess2"/>
    <dgm:cxn modelId="{C3194586-53A2-47A9-931E-A7D90B63B0FA}" type="presParOf" srcId="{D9C6E0CE-C7E8-4430-8B96-A6FDCEC809B6}" destId="{0B69E8CB-B768-4956-83AB-86FC5F04D7FD}" srcOrd="2" destOrd="0" presId="urn:microsoft.com/office/officeart/2005/8/layout/lProcess2"/>
    <dgm:cxn modelId="{2A8F3E66-749C-4011-BBAF-90B57DC30A25}" type="presParOf" srcId="{D9C6E0CE-C7E8-4430-8B96-A6FDCEC809B6}" destId="{A9711C55-C862-4BA6-86B9-E467B2ACDA9B}" srcOrd="3" destOrd="0" presId="urn:microsoft.com/office/officeart/2005/8/layout/lProcess2"/>
    <dgm:cxn modelId="{6624F216-420A-4668-A543-044FB864CFFA}" type="presParOf" srcId="{D9C6E0CE-C7E8-4430-8B96-A6FDCEC809B6}" destId="{17ED00C0-5D8D-42BC-BED1-362626605CF2}" srcOrd="4" destOrd="0" presId="urn:microsoft.com/office/officeart/2005/8/layout/lProcess2"/>
    <dgm:cxn modelId="{FAEA289B-D2E8-46D5-A233-CF1CD2866479}" type="presParOf" srcId="{D9C6E0CE-C7E8-4430-8B96-A6FDCEC809B6}" destId="{964E7AA9-ED41-4B55-B625-C25A2EB31A11}" srcOrd="5" destOrd="0" presId="urn:microsoft.com/office/officeart/2005/8/layout/lProcess2"/>
    <dgm:cxn modelId="{80751BF4-A628-4E5D-B7CF-2B0DB2F07105}" type="presParOf" srcId="{D9C6E0CE-C7E8-4430-8B96-A6FDCEC809B6}" destId="{32B1E282-A3E3-45EB-8E03-31DF16B14A00}" srcOrd="6" destOrd="0" presId="urn:microsoft.com/office/officeart/2005/8/layout/lProcess2"/>
    <dgm:cxn modelId="{1F33C8E6-DD95-4857-A01B-6356BB9F1F96}" type="presParOf" srcId="{D9C6E0CE-C7E8-4430-8B96-A6FDCEC809B6}" destId="{7263F493-296E-47AF-A00F-D222B95362F3}" srcOrd="7" destOrd="0" presId="urn:microsoft.com/office/officeart/2005/8/layout/lProcess2"/>
    <dgm:cxn modelId="{E0C497AE-87CB-41F7-9C1B-DDB61AACE737}" type="presParOf" srcId="{D9C6E0CE-C7E8-4430-8B96-A6FDCEC809B6}" destId="{53F188C2-FC8A-4805-AE03-CB5FCB765F2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D4444-780B-4896-A6F4-40C7CD02EE7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502BF-6A8B-422A-9F2A-749F740DA6E0}">
      <dgm:prSet phldrT="[Текст]"/>
      <dgm:spPr/>
      <dgm:t>
        <a:bodyPr/>
        <a:lstStyle/>
        <a:p>
          <a:r>
            <a:rPr lang="ru-RU" u="none" dirty="0"/>
            <a:t>Риск</a:t>
          </a:r>
          <a:endParaRPr lang="ru-RU" dirty="0"/>
        </a:p>
      </dgm:t>
    </dgm:pt>
    <dgm:pt modelId="{E6354C09-240D-4CD4-8ED3-8AF9D9B43A9B}" type="parTrans" cxnId="{4D38F148-4ECD-4F87-A8F1-E3E56041E936}">
      <dgm:prSet/>
      <dgm:spPr/>
      <dgm:t>
        <a:bodyPr/>
        <a:lstStyle/>
        <a:p>
          <a:endParaRPr lang="ru-RU"/>
        </a:p>
      </dgm:t>
    </dgm:pt>
    <dgm:pt modelId="{8951BF1A-6E15-4AB2-AAFC-ED3AF393FE32}" type="sibTrans" cxnId="{4D38F148-4ECD-4F87-A8F1-E3E56041E936}">
      <dgm:prSet/>
      <dgm:spPr/>
      <dgm:t>
        <a:bodyPr/>
        <a:lstStyle/>
        <a:p>
          <a:endParaRPr lang="ru-RU"/>
        </a:p>
      </dgm:t>
    </dgm:pt>
    <dgm:pt modelId="{66E93457-7E85-4D78-BA44-0DFE3891B147}">
      <dgm:prSet phldrT="[Текст]" custT="1"/>
      <dgm:spPr/>
      <dgm:t>
        <a:bodyPr/>
        <a:lstStyle/>
        <a:p>
          <a:r>
            <a:rPr lang="ru-RU" sz="900" u="none"/>
            <a:t>Признание трудовым договором</a:t>
          </a:r>
          <a:endParaRPr lang="ru-RU" sz="900" dirty="0"/>
        </a:p>
      </dgm:t>
    </dgm:pt>
    <dgm:pt modelId="{63318192-E987-4171-9B9B-59DF7D7F5BBA}" type="parTrans" cxnId="{CB99FC9C-2A38-4F96-8AAB-513EAE8FAA3A}">
      <dgm:prSet/>
      <dgm:spPr/>
      <dgm:t>
        <a:bodyPr/>
        <a:lstStyle/>
        <a:p>
          <a:endParaRPr lang="ru-RU"/>
        </a:p>
      </dgm:t>
    </dgm:pt>
    <dgm:pt modelId="{2325E154-5935-4EC6-9089-4F4EBE08AC0A}" type="sibTrans" cxnId="{CB99FC9C-2A38-4F96-8AAB-513EAE8FAA3A}">
      <dgm:prSet/>
      <dgm:spPr/>
      <dgm:t>
        <a:bodyPr/>
        <a:lstStyle/>
        <a:p>
          <a:endParaRPr lang="ru-RU"/>
        </a:p>
      </dgm:t>
    </dgm:pt>
    <dgm:pt modelId="{5E054DBB-0674-4516-A3E4-0A77446AB18F}">
      <dgm:prSet phldrT="[Текст]" custT="1"/>
      <dgm:spPr/>
      <dgm:t>
        <a:bodyPr/>
        <a:lstStyle/>
        <a:p>
          <a:r>
            <a:rPr lang="ru-RU" sz="900" b="0" i="0">
              <a:latin typeface="+mn-lt"/>
            </a:rPr>
            <a:t>Риск снятия Исполнителя с учета в качестве плательщика налога</a:t>
          </a:r>
          <a:endParaRPr lang="ru-RU" sz="900" b="0" dirty="0">
            <a:latin typeface="+mn-lt"/>
          </a:endParaRPr>
        </a:p>
      </dgm:t>
    </dgm:pt>
    <dgm:pt modelId="{CB6AD2CB-16FC-44E8-9063-8FCC0203F713}" type="parTrans" cxnId="{745E77E7-642B-4520-BB9F-34708B950875}">
      <dgm:prSet/>
      <dgm:spPr/>
      <dgm:t>
        <a:bodyPr/>
        <a:lstStyle/>
        <a:p>
          <a:endParaRPr lang="ru-RU"/>
        </a:p>
      </dgm:t>
    </dgm:pt>
    <dgm:pt modelId="{7A3B145E-3AA0-4620-8CB6-489932F0D6A1}" type="sibTrans" cxnId="{745E77E7-642B-4520-BB9F-34708B950875}">
      <dgm:prSet/>
      <dgm:spPr/>
      <dgm:t>
        <a:bodyPr/>
        <a:lstStyle/>
        <a:p>
          <a:endParaRPr lang="ru-RU"/>
        </a:p>
      </dgm:t>
    </dgm:pt>
    <dgm:pt modelId="{0AF746B9-EDAE-46D0-9439-7159AE6FF90F}">
      <dgm:prSet phldrT="[Текст]"/>
      <dgm:spPr/>
      <dgm:t>
        <a:bodyPr/>
        <a:lstStyle/>
        <a:p>
          <a:r>
            <a:rPr lang="ru-RU" u="none" dirty="0"/>
            <a:t>Ответственность</a:t>
          </a:r>
          <a:endParaRPr lang="ru-RU" dirty="0"/>
        </a:p>
      </dgm:t>
    </dgm:pt>
    <dgm:pt modelId="{D83AFEB3-9FB5-4762-840A-8C0BA74FC475}" type="parTrans" cxnId="{A76F1B18-C82A-4D1A-9BA0-0B8151FDAFEA}">
      <dgm:prSet/>
      <dgm:spPr/>
      <dgm:t>
        <a:bodyPr/>
        <a:lstStyle/>
        <a:p>
          <a:endParaRPr lang="ru-RU"/>
        </a:p>
      </dgm:t>
    </dgm:pt>
    <dgm:pt modelId="{721B0A6F-AFFF-4129-A977-D3FDAA8DF793}" type="sibTrans" cxnId="{A76F1B18-C82A-4D1A-9BA0-0B8151FDAFEA}">
      <dgm:prSet/>
      <dgm:spPr/>
      <dgm:t>
        <a:bodyPr/>
        <a:lstStyle/>
        <a:p>
          <a:endParaRPr lang="ru-RU"/>
        </a:p>
      </dgm:t>
    </dgm:pt>
    <dgm:pt modelId="{7CD289E9-091B-41EB-B090-02CE73FBB0CA}">
      <dgm:prSet phldrT="[Текст]" custT="1"/>
      <dgm:spPr/>
      <dgm:t>
        <a:bodyPr/>
        <a:lstStyle/>
        <a:p>
          <a:r>
            <a:rPr lang="ru-RU" sz="900" u="none"/>
            <a:t>Доначисление отпускных, больничных и т.д., доначисление налогов, взносов в фонды, штрафы, пени</a:t>
          </a:r>
          <a:endParaRPr lang="ru-RU" sz="900" dirty="0"/>
        </a:p>
      </dgm:t>
    </dgm:pt>
    <dgm:pt modelId="{F14B28C2-BDA2-4BFE-91F9-F909C6535CE7}" type="parTrans" cxnId="{2CF79F3C-E6DD-46C9-8D6C-02403B3EADFE}">
      <dgm:prSet/>
      <dgm:spPr/>
      <dgm:t>
        <a:bodyPr/>
        <a:lstStyle/>
        <a:p>
          <a:endParaRPr lang="ru-RU"/>
        </a:p>
      </dgm:t>
    </dgm:pt>
    <dgm:pt modelId="{8848BDC6-44E8-4717-8E07-6DFA50A4E132}" type="sibTrans" cxnId="{2CF79F3C-E6DD-46C9-8D6C-02403B3EADFE}">
      <dgm:prSet/>
      <dgm:spPr/>
      <dgm:t>
        <a:bodyPr/>
        <a:lstStyle/>
        <a:p>
          <a:endParaRPr lang="ru-RU"/>
        </a:p>
      </dgm:t>
    </dgm:pt>
    <dgm:pt modelId="{B3DC7B54-5775-4787-851C-DA60F1F1F69A}">
      <dgm:prSet phldrT="[Текст]" custT="1"/>
      <dgm:spPr/>
      <dgm:t>
        <a:bodyPr/>
        <a:lstStyle/>
        <a:p>
          <a:r>
            <a:rPr lang="ru-RU" sz="900" u="none" dirty="0"/>
            <a:t>Наложение административного штрафа на юридическое лицо, доначисление налогов и взносов</a:t>
          </a:r>
          <a:endParaRPr lang="ru-RU" sz="900" dirty="0"/>
        </a:p>
      </dgm:t>
    </dgm:pt>
    <dgm:pt modelId="{30099A5F-C6C1-4BF8-AE47-E3A3349C1275}" type="parTrans" cxnId="{C9B597F7-EAF8-41FC-AA8F-C18383316478}">
      <dgm:prSet/>
      <dgm:spPr/>
      <dgm:t>
        <a:bodyPr/>
        <a:lstStyle/>
        <a:p>
          <a:endParaRPr lang="ru-RU"/>
        </a:p>
      </dgm:t>
    </dgm:pt>
    <dgm:pt modelId="{7ABCCEA8-A281-4D74-AE74-02B45281C9D3}" type="sibTrans" cxnId="{C9B597F7-EAF8-41FC-AA8F-C18383316478}">
      <dgm:prSet/>
      <dgm:spPr/>
      <dgm:t>
        <a:bodyPr/>
        <a:lstStyle/>
        <a:p>
          <a:endParaRPr lang="ru-RU"/>
        </a:p>
      </dgm:t>
    </dgm:pt>
    <dgm:pt modelId="{EADE7713-DD92-4B42-B705-985D9155C2A0}" type="pres">
      <dgm:prSet presAssocID="{3CAD4444-780B-4896-A6F4-40C7CD02EE77}" presName="theList" presStyleCnt="0">
        <dgm:presLayoutVars>
          <dgm:dir/>
          <dgm:animLvl val="lvl"/>
          <dgm:resizeHandles val="exact"/>
        </dgm:presLayoutVars>
      </dgm:prSet>
      <dgm:spPr/>
    </dgm:pt>
    <dgm:pt modelId="{CF39693E-16D0-49FF-81F6-8F69027FF83D}" type="pres">
      <dgm:prSet presAssocID="{0EE502BF-6A8B-422A-9F2A-749F740DA6E0}" presName="compNode" presStyleCnt="0"/>
      <dgm:spPr/>
    </dgm:pt>
    <dgm:pt modelId="{06C8CB93-6B2F-4A5F-B5CE-4F05AE99BD67}" type="pres">
      <dgm:prSet presAssocID="{0EE502BF-6A8B-422A-9F2A-749F740DA6E0}" presName="aNode" presStyleLbl="bgShp" presStyleIdx="0" presStyleCnt="2" custLinFactNeighborX="4467"/>
      <dgm:spPr/>
    </dgm:pt>
    <dgm:pt modelId="{9363B66E-E8E3-49CC-B44F-838263704C30}" type="pres">
      <dgm:prSet presAssocID="{0EE502BF-6A8B-422A-9F2A-749F740DA6E0}" presName="textNode" presStyleLbl="bgShp" presStyleIdx="0" presStyleCnt="2"/>
      <dgm:spPr/>
    </dgm:pt>
    <dgm:pt modelId="{9338461B-204E-469B-A171-DBB51DCAD904}" type="pres">
      <dgm:prSet presAssocID="{0EE502BF-6A8B-422A-9F2A-749F740DA6E0}" presName="compChildNode" presStyleCnt="0"/>
      <dgm:spPr/>
    </dgm:pt>
    <dgm:pt modelId="{1C5E6B37-E27A-458D-85A4-4B4E828DD48F}" type="pres">
      <dgm:prSet presAssocID="{0EE502BF-6A8B-422A-9F2A-749F740DA6E0}" presName="theInnerList" presStyleCnt="0"/>
      <dgm:spPr/>
    </dgm:pt>
    <dgm:pt modelId="{F13FE567-1039-49F4-B77A-B034FC685185}" type="pres">
      <dgm:prSet presAssocID="{66E93457-7E85-4D78-BA44-0DFE3891B147}" presName="childNode" presStyleLbl="node1" presStyleIdx="0" presStyleCnt="4" custScaleY="2000000" custLinFactY="-110635" custLinFactNeighborX="-302" custLinFactNeighborY="-200000">
        <dgm:presLayoutVars>
          <dgm:bulletEnabled val="1"/>
        </dgm:presLayoutVars>
      </dgm:prSet>
      <dgm:spPr/>
    </dgm:pt>
    <dgm:pt modelId="{555CB1C2-A214-4D1E-B4ED-5E780DCF7815}" type="pres">
      <dgm:prSet presAssocID="{66E93457-7E85-4D78-BA44-0DFE3891B147}" presName="aSpace2" presStyleCnt="0"/>
      <dgm:spPr/>
    </dgm:pt>
    <dgm:pt modelId="{82F22B45-E8D3-4FAE-88B1-032BA9F61AFC}" type="pres">
      <dgm:prSet presAssocID="{5E054DBB-0674-4516-A3E4-0A77446AB18F}" presName="childNode" presStyleLbl="node1" presStyleIdx="1" presStyleCnt="4" custScaleY="2000000">
        <dgm:presLayoutVars>
          <dgm:bulletEnabled val="1"/>
        </dgm:presLayoutVars>
      </dgm:prSet>
      <dgm:spPr/>
    </dgm:pt>
    <dgm:pt modelId="{6DDB4AD8-CDEE-45C9-A8EA-7E776D20001B}" type="pres">
      <dgm:prSet presAssocID="{0EE502BF-6A8B-422A-9F2A-749F740DA6E0}" presName="aSpace" presStyleCnt="0"/>
      <dgm:spPr/>
    </dgm:pt>
    <dgm:pt modelId="{BA188D0C-A85D-4CC1-ACC5-04550EF3F842}" type="pres">
      <dgm:prSet presAssocID="{0AF746B9-EDAE-46D0-9439-7159AE6FF90F}" presName="compNode" presStyleCnt="0"/>
      <dgm:spPr/>
    </dgm:pt>
    <dgm:pt modelId="{5070CE57-409B-4F17-8304-005E24FBF5AD}" type="pres">
      <dgm:prSet presAssocID="{0AF746B9-EDAE-46D0-9439-7159AE6FF90F}" presName="aNode" presStyleLbl="bgShp" presStyleIdx="1" presStyleCnt="2"/>
      <dgm:spPr/>
    </dgm:pt>
    <dgm:pt modelId="{E2B88DB6-3A33-4486-8F25-FD2869D0C993}" type="pres">
      <dgm:prSet presAssocID="{0AF746B9-EDAE-46D0-9439-7159AE6FF90F}" presName="textNode" presStyleLbl="bgShp" presStyleIdx="1" presStyleCnt="2"/>
      <dgm:spPr/>
    </dgm:pt>
    <dgm:pt modelId="{3C84544F-B9FF-4AA3-B999-702EF7EC3667}" type="pres">
      <dgm:prSet presAssocID="{0AF746B9-EDAE-46D0-9439-7159AE6FF90F}" presName="compChildNode" presStyleCnt="0"/>
      <dgm:spPr/>
    </dgm:pt>
    <dgm:pt modelId="{90345C90-9BCE-4AF8-95B3-F0F092573E67}" type="pres">
      <dgm:prSet presAssocID="{0AF746B9-EDAE-46D0-9439-7159AE6FF90F}" presName="theInnerList" presStyleCnt="0"/>
      <dgm:spPr/>
    </dgm:pt>
    <dgm:pt modelId="{FA3888AC-F1AF-4AF8-9EA5-8EAB652EFBBD}" type="pres">
      <dgm:prSet presAssocID="{7CD289E9-091B-41EB-B090-02CE73FBB0CA}" presName="childNode" presStyleLbl="node1" presStyleIdx="2" presStyleCnt="4" custScaleY="2000000" custLinFactY="-100000" custLinFactNeighborX="134" custLinFactNeighborY="-164336">
        <dgm:presLayoutVars>
          <dgm:bulletEnabled val="1"/>
        </dgm:presLayoutVars>
      </dgm:prSet>
      <dgm:spPr/>
    </dgm:pt>
    <dgm:pt modelId="{AD89F182-43B5-4DC8-A8D4-C4F6943AFA7C}" type="pres">
      <dgm:prSet presAssocID="{7CD289E9-091B-41EB-B090-02CE73FBB0CA}" presName="aSpace2" presStyleCnt="0"/>
      <dgm:spPr/>
    </dgm:pt>
    <dgm:pt modelId="{B1D5668C-3C2C-4D5B-A403-456C06B2AA9E}" type="pres">
      <dgm:prSet presAssocID="{B3DC7B54-5775-4787-851C-DA60F1F1F69A}" presName="childNode" presStyleLbl="node1" presStyleIdx="3" presStyleCnt="4" custScaleY="2000000">
        <dgm:presLayoutVars>
          <dgm:bulletEnabled val="1"/>
        </dgm:presLayoutVars>
      </dgm:prSet>
      <dgm:spPr/>
    </dgm:pt>
  </dgm:ptLst>
  <dgm:cxnLst>
    <dgm:cxn modelId="{A76F1B18-C82A-4D1A-9BA0-0B8151FDAFEA}" srcId="{3CAD4444-780B-4896-A6F4-40C7CD02EE77}" destId="{0AF746B9-EDAE-46D0-9439-7159AE6FF90F}" srcOrd="1" destOrd="0" parTransId="{D83AFEB3-9FB5-4762-840A-8C0BA74FC475}" sibTransId="{721B0A6F-AFFF-4129-A977-D3FDAA8DF793}"/>
    <dgm:cxn modelId="{A9E3C338-E26E-4515-8461-D06062D34E2D}" type="presOf" srcId="{0AF746B9-EDAE-46D0-9439-7159AE6FF90F}" destId="{5070CE57-409B-4F17-8304-005E24FBF5AD}" srcOrd="0" destOrd="0" presId="urn:microsoft.com/office/officeart/2005/8/layout/lProcess2"/>
    <dgm:cxn modelId="{2CF79F3C-E6DD-46C9-8D6C-02403B3EADFE}" srcId="{0AF746B9-EDAE-46D0-9439-7159AE6FF90F}" destId="{7CD289E9-091B-41EB-B090-02CE73FBB0CA}" srcOrd="0" destOrd="0" parTransId="{F14B28C2-BDA2-4BFE-91F9-F909C6535CE7}" sibTransId="{8848BDC6-44E8-4717-8E07-6DFA50A4E132}"/>
    <dgm:cxn modelId="{BE96EF67-BEC0-4B1C-960F-EA8CEFC3E904}" type="presOf" srcId="{66E93457-7E85-4D78-BA44-0DFE3891B147}" destId="{F13FE567-1039-49F4-B77A-B034FC685185}" srcOrd="0" destOrd="0" presId="urn:microsoft.com/office/officeart/2005/8/layout/lProcess2"/>
    <dgm:cxn modelId="{4D38F148-4ECD-4F87-A8F1-E3E56041E936}" srcId="{3CAD4444-780B-4896-A6F4-40C7CD02EE77}" destId="{0EE502BF-6A8B-422A-9F2A-749F740DA6E0}" srcOrd="0" destOrd="0" parTransId="{E6354C09-240D-4CD4-8ED3-8AF9D9B43A9B}" sibTransId="{8951BF1A-6E15-4AB2-AAFC-ED3AF393FE32}"/>
    <dgm:cxn modelId="{5AFCB84F-8880-4476-B3A1-BE21FC9092FE}" type="presOf" srcId="{B3DC7B54-5775-4787-851C-DA60F1F1F69A}" destId="{B1D5668C-3C2C-4D5B-A403-456C06B2AA9E}" srcOrd="0" destOrd="0" presId="urn:microsoft.com/office/officeart/2005/8/layout/lProcess2"/>
    <dgm:cxn modelId="{D87AE650-43D0-4965-B4BB-883619175535}" type="presOf" srcId="{5E054DBB-0674-4516-A3E4-0A77446AB18F}" destId="{82F22B45-E8D3-4FAE-88B1-032BA9F61AFC}" srcOrd="0" destOrd="0" presId="urn:microsoft.com/office/officeart/2005/8/layout/lProcess2"/>
    <dgm:cxn modelId="{A2790F77-BAD8-4025-8E10-543857BBEF61}" type="presOf" srcId="{0EE502BF-6A8B-422A-9F2A-749F740DA6E0}" destId="{9363B66E-E8E3-49CC-B44F-838263704C30}" srcOrd="1" destOrd="0" presId="urn:microsoft.com/office/officeart/2005/8/layout/lProcess2"/>
    <dgm:cxn modelId="{A322B17E-93E7-47A2-BA47-E3BF47526E72}" type="presOf" srcId="{0AF746B9-EDAE-46D0-9439-7159AE6FF90F}" destId="{E2B88DB6-3A33-4486-8F25-FD2869D0C993}" srcOrd="1" destOrd="0" presId="urn:microsoft.com/office/officeart/2005/8/layout/lProcess2"/>
    <dgm:cxn modelId="{48431A94-AF89-47EF-9F51-117BE147ED50}" type="presOf" srcId="{0EE502BF-6A8B-422A-9F2A-749F740DA6E0}" destId="{06C8CB93-6B2F-4A5F-B5CE-4F05AE99BD67}" srcOrd="0" destOrd="0" presId="urn:microsoft.com/office/officeart/2005/8/layout/lProcess2"/>
    <dgm:cxn modelId="{CB99FC9C-2A38-4F96-8AAB-513EAE8FAA3A}" srcId="{0EE502BF-6A8B-422A-9F2A-749F740DA6E0}" destId="{66E93457-7E85-4D78-BA44-0DFE3891B147}" srcOrd="0" destOrd="0" parTransId="{63318192-E987-4171-9B9B-59DF7D7F5BBA}" sibTransId="{2325E154-5935-4EC6-9089-4F4EBE08AC0A}"/>
    <dgm:cxn modelId="{FEA3C6D1-3F30-4BFB-B5C7-05A52F915EB6}" type="presOf" srcId="{7CD289E9-091B-41EB-B090-02CE73FBB0CA}" destId="{FA3888AC-F1AF-4AF8-9EA5-8EAB652EFBBD}" srcOrd="0" destOrd="0" presId="urn:microsoft.com/office/officeart/2005/8/layout/lProcess2"/>
    <dgm:cxn modelId="{745E77E7-642B-4520-BB9F-34708B950875}" srcId="{0EE502BF-6A8B-422A-9F2A-749F740DA6E0}" destId="{5E054DBB-0674-4516-A3E4-0A77446AB18F}" srcOrd="1" destOrd="0" parTransId="{CB6AD2CB-16FC-44E8-9063-8FCC0203F713}" sibTransId="{7A3B145E-3AA0-4620-8CB6-489932F0D6A1}"/>
    <dgm:cxn modelId="{2C46ACEB-52B0-44F4-BBC6-777C706DAC06}" type="presOf" srcId="{3CAD4444-780B-4896-A6F4-40C7CD02EE77}" destId="{EADE7713-DD92-4B42-B705-985D9155C2A0}" srcOrd="0" destOrd="0" presId="urn:microsoft.com/office/officeart/2005/8/layout/lProcess2"/>
    <dgm:cxn modelId="{C9B597F7-EAF8-41FC-AA8F-C18383316478}" srcId="{0AF746B9-EDAE-46D0-9439-7159AE6FF90F}" destId="{B3DC7B54-5775-4787-851C-DA60F1F1F69A}" srcOrd="1" destOrd="0" parTransId="{30099A5F-C6C1-4BF8-AE47-E3A3349C1275}" sibTransId="{7ABCCEA8-A281-4D74-AE74-02B45281C9D3}"/>
    <dgm:cxn modelId="{4EAB59E0-E92A-476C-8269-88851BFBBB57}" type="presParOf" srcId="{EADE7713-DD92-4B42-B705-985D9155C2A0}" destId="{CF39693E-16D0-49FF-81F6-8F69027FF83D}" srcOrd="0" destOrd="0" presId="urn:microsoft.com/office/officeart/2005/8/layout/lProcess2"/>
    <dgm:cxn modelId="{5A20C8F1-1D4D-4F2F-B479-95D4F5E50975}" type="presParOf" srcId="{CF39693E-16D0-49FF-81F6-8F69027FF83D}" destId="{06C8CB93-6B2F-4A5F-B5CE-4F05AE99BD67}" srcOrd="0" destOrd="0" presId="urn:microsoft.com/office/officeart/2005/8/layout/lProcess2"/>
    <dgm:cxn modelId="{DE37756F-B431-4053-8648-92B509963C13}" type="presParOf" srcId="{CF39693E-16D0-49FF-81F6-8F69027FF83D}" destId="{9363B66E-E8E3-49CC-B44F-838263704C30}" srcOrd="1" destOrd="0" presId="urn:microsoft.com/office/officeart/2005/8/layout/lProcess2"/>
    <dgm:cxn modelId="{9F981112-C18F-441F-8C60-00E722412B47}" type="presParOf" srcId="{CF39693E-16D0-49FF-81F6-8F69027FF83D}" destId="{9338461B-204E-469B-A171-DBB51DCAD904}" srcOrd="2" destOrd="0" presId="urn:microsoft.com/office/officeart/2005/8/layout/lProcess2"/>
    <dgm:cxn modelId="{515E17BB-2B26-4F7B-8257-A8335D1CB421}" type="presParOf" srcId="{9338461B-204E-469B-A171-DBB51DCAD904}" destId="{1C5E6B37-E27A-458D-85A4-4B4E828DD48F}" srcOrd="0" destOrd="0" presId="urn:microsoft.com/office/officeart/2005/8/layout/lProcess2"/>
    <dgm:cxn modelId="{8316E4A1-7480-40B2-B365-5D0C6C25AC9C}" type="presParOf" srcId="{1C5E6B37-E27A-458D-85A4-4B4E828DD48F}" destId="{F13FE567-1039-49F4-B77A-B034FC685185}" srcOrd="0" destOrd="0" presId="urn:microsoft.com/office/officeart/2005/8/layout/lProcess2"/>
    <dgm:cxn modelId="{38627303-A788-4C55-AAE6-FD5E01208F6F}" type="presParOf" srcId="{1C5E6B37-E27A-458D-85A4-4B4E828DD48F}" destId="{555CB1C2-A214-4D1E-B4ED-5E780DCF7815}" srcOrd="1" destOrd="0" presId="urn:microsoft.com/office/officeart/2005/8/layout/lProcess2"/>
    <dgm:cxn modelId="{0A47379F-2165-41EB-A054-5C8EA395C292}" type="presParOf" srcId="{1C5E6B37-E27A-458D-85A4-4B4E828DD48F}" destId="{82F22B45-E8D3-4FAE-88B1-032BA9F61AFC}" srcOrd="2" destOrd="0" presId="urn:microsoft.com/office/officeart/2005/8/layout/lProcess2"/>
    <dgm:cxn modelId="{CAA07295-BD34-4C98-BB27-DB80D8EAF940}" type="presParOf" srcId="{EADE7713-DD92-4B42-B705-985D9155C2A0}" destId="{6DDB4AD8-CDEE-45C9-A8EA-7E776D20001B}" srcOrd="1" destOrd="0" presId="urn:microsoft.com/office/officeart/2005/8/layout/lProcess2"/>
    <dgm:cxn modelId="{D423AAC1-C255-4809-856F-D00ED1557180}" type="presParOf" srcId="{EADE7713-DD92-4B42-B705-985D9155C2A0}" destId="{BA188D0C-A85D-4CC1-ACC5-04550EF3F842}" srcOrd="2" destOrd="0" presId="urn:microsoft.com/office/officeart/2005/8/layout/lProcess2"/>
    <dgm:cxn modelId="{5B4B1C10-BAC2-4808-AD0F-CE24A1365A22}" type="presParOf" srcId="{BA188D0C-A85D-4CC1-ACC5-04550EF3F842}" destId="{5070CE57-409B-4F17-8304-005E24FBF5AD}" srcOrd="0" destOrd="0" presId="urn:microsoft.com/office/officeart/2005/8/layout/lProcess2"/>
    <dgm:cxn modelId="{9FA119B0-5E6C-40A6-A5A0-29B29FA37F1A}" type="presParOf" srcId="{BA188D0C-A85D-4CC1-ACC5-04550EF3F842}" destId="{E2B88DB6-3A33-4486-8F25-FD2869D0C993}" srcOrd="1" destOrd="0" presId="urn:microsoft.com/office/officeart/2005/8/layout/lProcess2"/>
    <dgm:cxn modelId="{0EF54963-C55A-4198-8440-EBD7769E485F}" type="presParOf" srcId="{BA188D0C-A85D-4CC1-ACC5-04550EF3F842}" destId="{3C84544F-B9FF-4AA3-B999-702EF7EC3667}" srcOrd="2" destOrd="0" presId="urn:microsoft.com/office/officeart/2005/8/layout/lProcess2"/>
    <dgm:cxn modelId="{F61D7C31-DE07-4836-AD48-B01348EA3433}" type="presParOf" srcId="{3C84544F-B9FF-4AA3-B999-702EF7EC3667}" destId="{90345C90-9BCE-4AF8-95B3-F0F092573E67}" srcOrd="0" destOrd="0" presId="urn:microsoft.com/office/officeart/2005/8/layout/lProcess2"/>
    <dgm:cxn modelId="{C8F040BE-2427-4862-8C46-9B06891A4020}" type="presParOf" srcId="{90345C90-9BCE-4AF8-95B3-F0F092573E67}" destId="{FA3888AC-F1AF-4AF8-9EA5-8EAB652EFBBD}" srcOrd="0" destOrd="0" presId="urn:microsoft.com/office/officeart/2005/8/layout/lProcess2"/>
    <dgm:cxn modelId="{9234E70D-6EBA-4183-AF96-0F92F38C3482}" type="presParOf" srcId="{90345C90-9BCE-4AF8-95B3-F0F092573E67}" destId="{AD89F182-43B5-4DC8-A8D4-C4F6943AFA7C}" srcOrd="1" destOrd="0" presId="urn:microsoft.com/office/officeart/2005/8/layout/lProcess2"/>
    <dgm:cxn modelId="{B74C457A-D351-4DB1-A2BA-BD7CAFBB9970}" type="presParOf" srcId="{90345C90-9BCE-4AF8-95B3-F0F092573E67}" destId="{B1D5668C-3C2C-4D5B-A403-456C06B2AA9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CB93-6B2F-4A5F-B5CE-4F05AE99BD67}">
      <dsp:nvSpPr>
        <dsp:cNvPr id="0" name=""/>
        <dsp:cNvSpPr/>
      </dsp:nvSpPr>
      <dsp:spPr>
        <a:xfrm>
          <a:off x="0" y="0"/>
          <a:ext cx="1146618" cy="3985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u="none" kern="1200" dirty="0"/>
            <a:t>Риск</a:t>
          </a:r>
          <a:endParaRPr lang="ru-RU" sz="1100" kern="1200" dirty="0"/>
        </a:p>
      </dsp:txBody>
      <dsp:txXfrm>
        <a:off x="0" y="0"/>
        <a:ext cx="1146618" cy="1195722"/>
      </dsp:txXfrm>
    </dsp:sp>
    <dsp:sp modelId="{F13FE567-1039-49F4-B77A-B034FC685185}">
      <dsp:nvSpPr>
        <dsp:cNvPr id="0" name=""/>
        <dsp:cNvSpPr/>
      </dsp:nvSpPr>
      <dsp:spPr>
        <a:xfrm>
          <a:off x="113083" y="1104591"/>
          <a:ext cx="917294" cy="129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Признание трудовым договором</a:t>
          </a:r>
          <a:endParaRPr lang="ru-RU" sz="900" kern="1200" dirty="0"/>
        </a:p>
      </dsp:txBody>
      <dsp:txXfrm>
        <a:off x="139950" y="1131458"/>
        <a:ext cx="863560" cy="1236571"/>
      </dsp:txXfrm>
    </dsp:sp>
    <dsp:sp modelId="{82F22B45-E8D3-4FAE-88B1-032BA9F61AFC}">
      <dsp:nvSpPr>
        <dsp:cNvPr id="0" name=""/>
        <dsp:cNvSpPr/>
      </dsp:nvSpPr>
      <dsp:spPr>
        <a:xfrm>
          <a:off x="115853" y="2496050"/>
          <a:ext cx="917294" cy="129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Отказ от заключения трудового договора и подмена его договором ГПХ</a:t>
          </a:r>
          <a:endParaRPr lang="ru-RU" sz="900" kern="1200" dirty="0"/>
        </a:p>
      </dsp:txBody>
      <dsp:txXfrm>
        <a:off x="142720" y="2522917"/>
        <a:ext cx="863560" cy="1236571"/>
      </dsp:txXfrm>
    </dsp:sp>
    <dsp:sp modelId="{5070CE57-409B-4F17-8304-005E24FBF5AD}">
      <dsp:nvSpPr>
        <dsp:cNvPr id="0" name=""/>
        <dsp:cNvSpPr/>
      </dsp:nvSpPr>
      <dsp:spPr>
        <a:xfrm>
          <a:off x="1233806" y="0"/>
          <a:ext cx="1146618" cy="39857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u="none" kern="1200" dirty="0"/>
            <a:t>Ответственность</a:t>
          </a:r>
          <a:endParaRPr lang="ru-RU" sz="1100" kern="1200" dirty="0"/>
        </a:p>
      </dsp:txBody>
      <dsp:txXfrm>
        <a:off x="1233806" y="0"/>
        <a:ext cx="1146618" cy="1195722"/>
      </dsp:txXfrm>
    </dsp:sp>
    <dsp:sp modelId="{FA3888AC-F1AF-4AF8-9EA5-8EAB652EFBBD}">
      <dsp:nvSpPr>
        <dsp:cNvPr id="0" name=""/>
        <dsp:cNvSpPr/>
      </dsp:nvSpPr>
      <dsp:spPr>
        <a:xfrm>
          <a:off x="1349697" y="1114992"/>
          <a:ext cx="917294" cy="129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Доначисление отпускных, больничных и т.д., доначисление налогов, взносов в фонды, штрафы, пени</a:t>
          </a:r>
          <a:endParaRPr lang="ru-RU" sz="900" kern="1200" dirty="0"/>
        </a:p>
      </dsp:txBody>
      <dsp:txXfrm>
        <a:off x="1376564" y="1141859"/>
        <a:ext cx="863560" cy="1236571"/>
      </dsp:txXfrm>
    </dsp:sp>
    <dsp:sp modelId="{B1D5668C-3C2C-4D5B-A403-456C06B2AA9E}">
      <dsp:nvSpPr>
        <dsp:cNvPr id="0" name=""/>
        <dsp:cNvSpPr/>
      </dsp:nvSpPr>
      <dsp:spPr>
        <a:xfrm>
          <a:off x="1348468" y="2496050"/>
          <a:ext cx="917294" cy="1290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Наложение административного штрафа на юридическое лицо в размере до 200 тыс. руб. </a:t>
          </a:r>
          <a:endParaRPr lang="ru-RU" sz="900" kern="1200" dirty="0"/>
        </a:p>
      </dsp:txBody>
      <dsp:txXfrm>
        <a:off x="1375335" y="2522917"/>
        <a:ext cx="863560" cy="1236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F8138-91CA-47E3-B546-98D35048CABE}">
      <dsp:nvSpPr>
        <dsp:cNvPr id="0" name=""/>
        <dsp:cNvSpPr/>
      </dsp:nvSpPr>
      <dsp:spPr>
        <a:xfrm>
          <a:off x="0" y="0"/>
          <a:ext cx="1075234" cy="3980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u="none" kern="1200" dirty="0"/>
            <a:t>Риск</a:t>
          </a:r>
          <a:endParaRPr lang="ru-RU" sz="1100" kern="1200" dirty="0"/>
        </a:p>
      </dsp:txBody>
      <dsp:txXfrm>
        <a:off x="0" y="0"/>
        <a:ext cx="1075234" cy="1194186"/>
      </dsp:txXfrm>
    </dsp:sp>
    <dsp:sp modelId="{C62B4530-85A7-417A-9CE9-52C687113E4F}">
      <dsp:nvSpPr>
        <dsp:cNvPr id="0" name=""/>
        <dsp:cNvSpPr/>
      </dsp:nvSpPr>
      <dsp:spPr>
        <a:xfrm>
          <a:off x="119453" y="1100869"/>
          <a:ext cx="860187" cy="2584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Признание трудовых отношений</a:t>
          </a:r>
          <a:endParaRPr lang="ru-RU" sz="900" kern="1200" dirty="0"/>
        </a:p>
      </dsp:txBody>
      <dsp:txXfrm>
        <a:off x="144647" y="1126063"/>
        <a:ext cx="809799" cy="2534374"/>
      </dsp:txXfrm>
    </dsp:sp>
    <dsp:sp modelId="{2C989F5C-88D2-4FD0-B0CD-101B5C864383}">
      <dsp:nvSpPr>
        <dsp:cNvPr id="0" name=""/>
        <dsp:cNvSpPr/>
      </dsp:nvSpPr>
      <dsp:spPr>
        <a:xfrm>
          <a:off x="1158112" y="0"/>
          <a:ext cx="1075234" cy="39806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Ответственность</a:t>
          </a:r>
        </a:p>
      </dsp:txBody>
      <dsp:txXfrm>
        <a:off x="1158112" y="0"/>
        <a:ext cx="1075234" cy="1194186"/>
      </dsp:txXfrm>
    </dsp:sp>
    <dsp:sp modelId="{44F8BF26-7168-44B9-97DA-0FEAC1443B67}">
      <dsp:nvSpPr>
        <dsp:cNvPr id="0" name=""/>
        <dsp:cNvSpPr/>
      </dsp:nvSpPr>
      <dsp:spPr>
        <a:xfrm>
          <a:off x="1275330" y="1100292"/>
          <a:ext cx="860187" cy="2585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Доначисление отпускных, больничных и т.д., доначисление налогов, взносов в фонды, штрафы, пени</a:t>
          </a:r>
          <a:endParaRPr lang="ru-RU" sz="900" kern="1200" dirty="0"/>
        </a:p>
      </dsp:txBody>
      <dsp:txXfrm>
        <a:off x="1300524" y="1125486"/>
        <a:ext cx="809799" cy="253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94ECA-60B4-48C3-8C73-34521B55CF5C}">
      <dsp:nvSpPr>
        <dsp:cNvPr id="0" name=""/>
        <dsp:cNvSpPr/>
      </dsp:nvSpPr>
      <dsp:spPr>
        <a:xfrm>
          <a:off x="1657" y="0"/>
          <a:ext cx="1594724" cy="39857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Риск</a:t>
          </a:r>
        </a:p>
      </dsp:txBody>
      <dsp:txXfrm>
        <a:off x="1657" y="0"/>
        <a:ext cx="1594724" cy="1195721"/>
      </dsp:txXfrm>
    </dsp:sp>
    <dsp:sp modelId="{3EF28792-4D70-4412-BB44-C6DD3134C22F}">
      <dsp:nvSpPr>
        <dsp:cNvPr id="0" name=""/>
        <dsp:cNvSpPr/>
      </dsp:nvSpPr>
      <dsp:spPr>
        <a:xfrm>
          <a:off x="144022" y="1105247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Ненадлежащее оформление иностранного гражданина</a:t>
          </a:r>
          <a:endParaRPr lang="ru-RU" sz="700" kern="1200" dirty="0"/>
        </a:p>
      </dsp:txBody>
      <dsp:txXfrm>
        <a:off x="159097" y="1120322"/>
        <a:ext cx="1245629" cy="484548"/>
      </dsp:txXfrm>
    </dsp:sp>
    <dsp:sp modelId="{A4990FF0-20B7-4422-8F88-2C146B4B3DEC}">
      <dsp:nvSpPr>
        <dsp:cNvPr id="0" name=""/>
        <dsp:cNvSpPr/>
      </dsp:nvSpPr>
      <dsp:spPr>
        <a:xfrm>
          <a:off x="144022" y="1651994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Назначение ЗП на испытательный срок меньше, чем указано в штатном расписании</a:t>
          </a:r>
          <a:endParaRPr lang="ru-RU" sz="700" kern="1200" dirty="0"/>
        </a:p>
      </dsp:txBody>
      <dsp:txXfrm>
        <a:off x="159097" y="1667069"/>
        <a:ext cx="1245629" cy="484548"/>
      </dsp:txXfrm>
    </dsp:sp>
    <dsp:sp modelId="{98E42807-2286-44EA-9F12-3FAEC7402C84}">
      <dsp:nvSpPr>
        <dsp:cNvPr id="0" name=""/>
        <dsp:cNvSpPr/>
      </dsp:nvSpPr>
      <dsp:spPr>
        <a:xfrm>
          <a:off x="144022" y="2191359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Нарушение порядка проведения специальной оценки условий труда на рабочих местах или ее отсутствие</a:t>
          </a:r>
          <a:endParaRPr lang="ru-RU" sz="700" kern="1200" dirty="0"/>
        </a:p>
      </dsp:txBody>
      <dsp:txXfrm>
        <a:off x="159097" y="2206434"/>
        <a:ext cx="1245629" cy="484548"/>
      </dsp:txXfrm>
    </dsp:sp>
    <dsp:sp modelId="{EE9C752C-5CF3-47E3-BDD2-9F8BB904D113}">
      <dsp:nvSpPr>
        <dsp:cNvPr id="0" name=""/>
        <dsp:cNvSpPr/>
      </dsp:nvSpPr>
      <dsp:spPr>
        <a:xfrm>
          <a:off x="144022" y="2729279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Задержка выплаты заработной платы</a:t>
          </a:r>
          <a:endParaRPr lang="ru-RU" sz="700" kern="1200" dirty="0"/>
        </a:p>
      </dsp:txBody>
      <dsp:txXfrm>
        <a:off x="159097" y="2744354"/>
        <a:ext cx="1245629" cy="484548"/>
      </dsp:txXfrm>
    </dsp:sp>
    <dsp:sp modelId="{C49DC8AF-91A8-49B4-B3D3-6B9B6DE678A4}">
      <dsp:nvSpPr>
        <dsp:cNvPr id="0" name=""/>
        <dsp:cNvSpPr/>
      </dsp:nvSpPr>
      <dsp:spPr>
        <a:xfrm>
          <a:off x="161130" y="3271053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Несоблюдение условий труда, условий по охране труда инвалидам, несовершеннолетним, беременным и т.д.</a:t>
          </a:r>
          <a:endParaRPr lang="ru-RU" sz="700" kern="1200" dirty="0"/>
        </a:p>
      </dsp:txBody>
      <dsp:txXfrm>
        <a:off x="176205" y="3286128"/>
        <a:ext cx="1245629" cy="484548"/>
      </dsp:txXfrm>
    </dsp:sp>
    <dsp:sp modelId="{7CC31565-B2B8-4555-A538-0FC680174F39}">
      <dsp:nvSpPr>
        <dsp:cNvPr id="0" name=""/>
        <dsp:cNvSpPr/>
      </dsp:nvSpPr>
      <dsp:spPr>
        <a:xfrm>
          <a:off x="1715986" y="0"/>
          <a:ext cx="1594724" cy="39857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Ответственность</a:t>
          </a:r>
        </a:p>
      </dsp:txBody>
      <dsp:txXfrm>
        <a:off x="1715986" y="0"/>
        <a:ext cx="1594724" cy="1195721"/>
      </dsp:txXfrm>
    </dsp:sp>
    <dsp:sp modelId="{0BD75D4F-1E0A-4BA1-B48D-038708F80AAE}">
      <dsp:nvSpPr>
        <dsp:cNvPr id="0" name=""/>
        <dsp:cNvSpPr/>
      </dsp:nvSpPr>
      <dsp:spPr>
        <a:xfrm>
          <a:off x="1872205" y="1105247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Наложение административного штрафа на юридическое лицо в размере до 1 млн. руб.</a:t>
          </a:r>
          <a:endParaRPr lang="ru-RU" sz="700" kern="1200" dirty="0"/>
        </a:p>
      </dsp:txBody>
      <dsp:txXfrm>
        <a:off x="1887280" y="1120322"/>
        <a:ext cx="1245629" cy="484548"/>
      </dsp:txXfrm>
    </dsp:sp>
    <dsp:sp modelId="{0B69E8CB-B768-4956-83AB-86FC5F04D7FD}">
      <dsp:nvSpPr>
        <dsp:cNvPr id="0" name=""/>
        <dsp:cNvSpPr/>
      </dsp:nvSpPr>
      <dsp:spPr>
        <a:xfrm>
          <a:off x="1872205" y="1651994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Доначисление заработной платы, доначисление налогов, взносов в фонды, штрафы, пени</a:t>
          </a:r>
          <a:endParaRPr lang="ru-RU" sz="700" kern="1200" dirty="0"/>
        </a:p>
      </dsp:txBody>
      <dsp:txXfrm>
        <a:off x="1887280" y="1667069"/>
        <a:ext cx="1245629" cy="484548"/>
      </dsp:txXfrm>
    </dsp:sp>
    <dsp:sp modelId="{17ED00C0-5D8D-42BC-BED1-362626605CF2}">
      <dsp:nvSpPr>
        <dsp:cNvPr id="0" name=""/>
        <dsp:cNvSpPr/>
      </dsp:nvSpPr>
      <dsp:spPr>
        <a:xfrm>
          <a:off x="1872205" y="2191359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Наложение административного штрафа на юридическое лицо в размере 400 тыс. руб.</a:t>
          </a:r>
          <a:endParaRPr lang="ru-RU" sz="700" kern="1200" dirty="0"/>
        </a:p>
      </dsp:txBody>
      <dsp:txXfrm>
        <a:off x="1887280" y="2206434"/>
        <a:ext cx="1245629" cy="484548"/>
      </dsp:txXfrm>
    </dsp:sp>
    <dsp:sp modelId="{32B1E282-A3E3-45EB-8E03-31DF16B14A00}">
      <dsp:nvSpPr>
        <dsp:cNvPr id="0" name=""/>
        <dsp:cNvSpPr/>
      </dsp:nvSpPr>
      <dsp:spPr>
        <a:xfrm>
          <a:off x="1872205" y="2729279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 dirty="0"/>
            <a:t>Ст. 5.27 </a:t>
          </a:r>
          <a:r>
            <a:rPr lang="ru-RU" sz="700" u="none" kern="1200" dirty="0" err="1"/>
            <a:t>КоАП</a:t>
          </a:r>
          <a:r>
            <a:rPr lang="ru-RU" sz="700" u="none" kern="1200"/>
            <a:t> штрафы до       70 000 на юр. лиц, и уголовная ответственность должностному лицу</a:t>
          </a:r>
          <a:endParaRPr lang="ru-RU" sz="700" kern="1200" dirty="0"/>
        </a:p>
      </dsp:txBody>
      <dsp:txXfrm>
        <a:off x="1887280" y="2744354"/>
        <a:ext cx="1245629" cy="484548"/>
      </dsp:txXfrm>
    </dsp:sp>
    <dsp:sp modelId="{53F188C2-FC8A-4805-AE03-CB5FCB765F2C}">
      <dsp:nvSpPr>
        <dsp:cNvPr id="0" name=""/>
        <dsp:cNvSpPr/>
      </dsp:nvSpPr>
      <dsp:spPr>
        <a:xfrm>
          <a:off x="1875458" y="3271053"/>
          <a:ext cx="1275779" cy="514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u="none" kern="1200"/>
            <a:t>ст. 5.27 КоАП штрафы</a:t>
          </a:r>
          <a:endParaRPr lang="ru-RU" sz="700" kern="1200" dirty="0"/>
        </a:p>
      </dsp:txBody>
      <dsp:txXfrm>
        <a:off x="1890533" y="3286128"/>
        <a:ext cx="1245629" cy="484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CB93-6B2F-4A5F-B5CE-4F05AE99BD67}">
      <dsp:nvSpPr>
        <dsp:cNvPr id="0" name=""/>
        <dsp:cNvSpPr/>
      </dsp:nvSpPr>
      <dsp:spPr>
        <a:xfrm>
          <a:off x="90737" y="0"/>
          <a:ext cx="1985087" cy="3649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/>
            <a:t>Риск</a:t>
          </a:r>
          <a:endParaRPr lang="ru-RU" sz="2000" kern="1200" dirty="0"/>
        </a:p>
      </dsp:txBody>
      <dsp:txXfrm>
        <a:off x="90737" y="0"/>
        <a:ext cx="1985087" cy="1094988"/>
      </dsp:txXfrm>
    </dsp:sp>
    <dsp:sp modelId="{F13FE567-1039-49F4-B77A-B034FC685185}">
      <dsp:nvSpPr>
        <dsp:cNvPr id="0" name=""/>
        <dsp:cNvSpPr/>
      </dsp:nvSpPr>
      <dsp:spPr>
        <a:xfrm>
          <a:off x="195776" y="1011535"/>
          <a:ext cx="1588070" cy="118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/>
            <a:t>Признание трудовым договором</a:t>
          </a:r>
          <a:endParaRPr lang="ru-RU" sz="900" kern="1200" dirty="0"/>
        </a:p>
      </dsp:txBody>
      <dsp:txXfrm>
        <a:off x="230384" y="1046143"/>
        <a:ext cx="1518854" cy="1112387"/>
      </dsp:txXfrm>
    </dsp:sp>
    <dsp:sp modelId="{82F22B45-E8D3-4FAE-88B1-032BA9F61AFC}">
      <dsp:nvSpPr>
        <dsp:cNvPr id="0" name=""/>
        <dsp:cNvSpPr/>
      </dsp:nvSpPr>
      <dsp:spPr>
        <a:xfrm>
          <a:off x="200572" y="2285769"/>
          <a:ext cx="1588070" cy="118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i="0" kern="1200">
              <a:latin typeface="+mn-lt"/>
            </a:rPr>
            <a:t>Риск снятия Исполнителя с учета в качестве плательщика налога</a:t>
          </a:r>
          <a:endParaRPr lang="ru-RU" sz="900" b="0" kern="1200" dirty="0">
            <a:latin typeface="+mn-lt"/>
          </a:endParaRPr>
        </a:p>
      </dsp:txBody>
      <dsp:txXfrm>
        <a:off x="235180" y="2320377"/>
        <a:ext cx="1518854" cy="1112387"/>
      </dsp:txXfrm>
    </dsp:sp>
    <dsp:sp modelId="{5070CE57-409B-4F17-8304-005E24FBF5AD}">
      <dsp:nvSpPr>
        <dsp:cNvPr id="0" name=""/>
        <dsp:cNvSpPr/>
      </dsp:nvSpPr>
      <dsp:spPr>
        <a:xfrm>
          <a:off x="2136032" y="0"/>
          <a:ext cx="1985087" cy="36499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none" kern="1200" dirty="0"/>
            <a:t>Ответственность</a:t>
          </a:r>
          <a:endParaRPr lang="ru-RU" sz="2000" kern="1200" dirty="0"/>
        </a:p>
      </dsp:txBody>
      <dsp:txXfrm>
        <a:off x="2136032" y="0"/>
        <a:ext cx="1985087" cy="1094988"/>
      </dsp:txXfrm>
    </dsp:sp>
    <dsp:sp modelId="{FA3888AC-F1AF-4AF8-9EA5-8EAB652EFBBD}">
      <dsp:nvSpPr>
        <dsp:cNvPr id="0" name=""/>
        <dsp:cNvSpPr/>
      </dsp:nvSpPr>
      <dsp:spPr>
        <a:xfrm>
          <a:off x="2336669" y="1021060"/>
          <a:ext cx="1588070" cy="118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/>
            <a:t>Доначисление отпускных, больничных и т.д., доначисление налогов, взносов в фонды, штрафы, пени</a:t>
          </a:r>
          <a:endParaRPr lang="ru-RU" sz="900" kern="1200" dirty="0"/>
        </a:p>
      </dsp:txBody>
      <dsp:txXfrm>
        <a:off x="2371277" y="1055668"/>
        <a:ext cx="1518854" cy="1112387"/>
      </dsp:txXfrm>
    </dsp:sp>
    <dsp:sp modelId="{B1D5668C-3C2C-4D5B-A403-456C06B2AA9E}">
      <dsp:nvSpPr>
        <dsp:cNvPr id="0" name=""/>
        <dsp:cNvSpPr/>
      </dsp:nvSpPr>
      <dsp:spPr>
        <a:xfrm>
          <a:off x="2334541" y="2285769"/>
          <a:ext cx="1588070" cy="118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u="none" kern="1200" dirty="0"/>
            <a:t>Наложение административного штрафа на юридическое лицо, доначисление налогов и взносов</a:t>
          </a:r>
          <a:endParaRPr lang="ru-RU" sz="900" kern="1200" dirty="0"/>
        </a:p>
      </dsp:txBody>
      <dsp:txXfrm>
        <a:off x="2369149" y="2320377"/>
        <a:ext cx="1518854" cy="111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96519A-4FCF-46A5-A9DC-001B30AAA2D2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154113"/>
            <a:ext cx="49879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DBC5396-633B-435A-A3FE-B6DDDC993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C5396-633B-435A-A3FE-B6DDDC99362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2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0FB97-4AF0-4029-ACA5-115FEAE7FA5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70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4582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044510"/>
            <a:ext cx="8458200" cy="1018646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238500"/>
            <a:ext cx="8458200" cy="762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57730"/>
            <a:ext cx="1828800" cy="487627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730"/>
            <a:ext cx="6248400" cy="48762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д титульн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C8A07F-19F7-4B24-B1E2-0F3D93F8FB9A}"/>
              </a:ext>
            </a:extLst>
          </p:cNvPr>
          <p:cNvSpPr/>
          <p:nvPr userDrawn="1"/>
        </p:nvSpPr>
        <p:spPr>
          <a:xfrm>
            <a:off x="0" y="0"/>
            <a:ext cx="9144000" cy="5857876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013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857833"/>
          </a:xfrm>
        </p:spPr>
        <p:txBody>
          <a:bodyPr/>
          <a:lstStyle>
            <a:lvl1pPr algn="l">
              <a:defRPr sz="1350" b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4975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кл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3ED186-23F1-4154-AAFA-DCE500BB9A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20"/>
            <a:ext cx="9144000" cy="585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57367"/>
            <a:ext cx="7859216" cy="4057633"/>
          </a:xfrm>
        </p:spPr>
        <p:txBody>
          <a:bodyPr anchor="ctr">
            <a:normAutofit/>
          </a:bodyPr>
          <a:lstStyle>
            <a:lvl1pPr marL="0" indent="0">
              <a:buClr>
                <a:srgbClr val="6FB63F"/>
              </a:buClr>
              <a:buNone/>
              <a:defRPr sz="1125">
                <a:solidFill>
                  <a:schemeClr val="bg1"/>
                </a:solidFill>
              </a:defRPr>
            </a:lvl1pPr>
            <a:lvl2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2pPr>
            <a:lvl3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3pPr>
            <a:lvl4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4pPr>
            <a:lvl5pPr>
              <a:buClr>
                <a:srgbClr val="6FB63F"/>
              </a:buClr>
              <a:defRPr sz="1125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1897393"/>
          </a:xfrm>
        </p:spPr>
        <p:txBody>
          <a:bodyPr/>
          <a:lstStyle>
            <a:lvl1pPr algn="ctr">
              <a:defRPr sz="225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6543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5C0524-F07B-45A8-9DFB-DC4ACCE2D076}"/>
              </a:ext>
            </a:extLst>
          </p:cNvPr>
          <p:cNvSpPr/>
          <p:nvPr userDrawn="1"/>
        </p:nvSpPr>
        <p:spPr>
          <a:xfrm>
            <a:off x="0" y="1250157"/>
            <a:ext cx="9144000" cy="4464843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25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2227FDC-C12C-453A-B6FA-106ADC9E1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9" y="431271"/>
            <a:ext cx="394097" cy="40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10831"/>
            <a:ext cx="7643192" cy="648415"/>
          </a:xfrm>
        </p:spPr>
        <p:txBody>
          <a:bodyPr/>
          <a:lstStyle>
            <a:lvl1pPr algn="l"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" y="997485"/>
            <a:ext cx="3898776" cy="4717521"/>
          </a:xfrm>
        </p:spPr>
        <p:txBody>
          <a:bodyPr anchor="ctr"/>
          <a:lstStyle>
            <a:lvl1pPr marL="0" indent="0" algn="r">
              <a:buNone/>
              <a:defRPr sz="1125">
                <a:solidFill>
                  <a:schemeClr val="bg1"/>
                </a:solidFill>
              </a:defRPr>
            </a:lvl1pPr>
            <a:lvl2pPr algn="r">
              <a:defRPr sz="1125">
                <a:solidFill>
                  <a:schemeClr val="bg1"/>
                </a:solidFill>
              </a:defRPr>
            </a:lvl2pPr>
            <a:lvl3pPr algn="r">
              <a:defRPr sz="1125">
                <a:solidFill>
                  <a:schemeClr val="bg1"/>
                </a:solidFill>
              </a:defRPr>
            </a:lvl3pPr>
            <a:lvl4pPr algn="r">
              <a:defRPr sz="1125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8" y="997485"/>
            <a:ext cx="3898776" cy="4717521"/>
          </a:xfrm>
        </p:spPr>
        <p:txBody>
          <a:bodyPr anchor="ctr"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  <a:lvl2pPr>
              <a:defRPr sz="1125">
                <a:solidFill>
                  <a:schemeClr val="bg1"/>
                </a:solidFill>
              </a:defRPr>
            </a:lvl2pPr>
            <a:lvl3pPr>
              <a:defRPr sz="1125">
                <a:solidFill>
                  <a:schemeClr val="bg1"/>
                </a:solidFill>
              </a:defRPr>
            </a:lvl3pPr>
            <a:lvl4pPr>
              <a:defRPr sz="1125">
                <a:solidFill>
                  <a:schemeClr val="bg1"/>
                </a:solidFill>
              </a:defRPr>
            </a:lvl4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67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63500"/>
            <a:ext cx="2895600" cy="240771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5394960"/>
            <a:ext cx="758952" cy="205740"/>
          </a:xfrm>
        </p:spPr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870752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397000"/>
            <a:ext cx="8458200" cy="10160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455905"/>
            <a:ext cx="8686800" cy="98735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333500"/>
            <a:ext cx="41910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343400" cy="393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508500"/>
            <a:ext cx="8610600" cy="73554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55625"/>
            <a:ext cx="4290556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55625"/>
            <a:ext cx="4292241" cy="533135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096698"/>
            <a:ext cx="429055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096698"/>
            <a:ext cx="4288536" cy="3284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5397500"/>
            <a:ext cx="762000" cy="205740"/>
          </a:xfrm>
        </p:spPr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5016501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81000"/>
            <a:ext cx="8686800" cy="70104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874265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458200" cy="43391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508000"/>
            <a:ext cx="3008313" cy="40005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508000"/>
            <a:ext cx="5340350" cy="4000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513862"/>
            <a:ext cx="5029200" cy="30480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161467"/>
            <a:ext cx="5867400" cy="43524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611015"/>
            <a:ext cx="5867400" cy="640292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67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295135"/>
            <a:ext cx="8686800" cy="37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63500"/>
            <a:ext cx="2514600" cy="240771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E6E0F7-0CF8-4B95-A66B-8349587C2B4B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63500"/>
            <a:ext cx="3352800" cy="24077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5397501"/>
            <a:ext cx="762000" cy="203729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7F63D2-5F68-4F7F-8E88-18EF594F8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6985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875749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881656"/>
            <a:ext cx="8629650" cy="1984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lub-buhgalterov-nko.timepad.ru/event/1490736/" TargetMode="External"/><Relationship Id="rId7" Type="http://schemas.openxmlformats.org/officeDocument/2006/relationships/hyperlink" Target="https://klub-buhgalterov-nko.timepad.ru/event/1513711/" TargetMode="External"/><Relationship Id="rId2" Type="http://schemas.openxmlformats.org/officeDocument/2006/relationships/hyperlink" Target="http://www.meta-consulting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lub-buhgalterov-nko.timepad.ru/event/1513708/" TargetMode="External"/><Relationship Id="rId5" Type="http://schemas.openxmlformats.org/officeDocument/2006/relationships/hyperlink" Target="https://klub-buhgalterov-nko.timepad.ru/event/1513695/" TargetMode="External"/><Relationship Id="rId4" Type="http://schemas.openxmlformats.org/officeDocument/2006/relationships/hyperlink" Target="http://www.rtf-audit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hyperlink" Target="https://www.facebook.com/groups/bclub.ngo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www.instagram.com/bclub_ngo/?fbclid=IwAR3dWHs4mlVhw0-PhYb0DzyBrgAGmKEWvW0VMahcg196iwynvxx11n3K6Q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9D23C7FA-678D-4B7A-9D11-D1BED329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20" y="1871605"/>
            <a:ext cx="5865960" cy="35078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«Клуб бухгалтеров и аудиторов некоммерческих организаций» (Москва</a:t>
            </a:r>
            <a:r>
              <a:rPr lang="en-US" alt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</a:t>
            </a:r>
            <a:br>
              <a:rPr lang="ru-RU" alt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“Тематический ресурсный центр для НКО: налогообложение и бухгалтерский учёт”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5" descr="logo_kba_final001">
            <a:extLst>
              <a:ext uri="{FF2B5EF4-FFF2-40B4-BE49-F238E27FC236}">
                <a16:creationId xmlns:a16="http://schemas.microsoft.com/office/drawing/2014/main" id="{0151DC0B-2C93-4279-8699-7105A72A8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90" y="614698"/>
            <a:ext cx="1861820" cy="147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2DB611-11DC-4A2D-A486-6A3A5C257B04}"/>
              </a:ext>
            </a:extLst>
          </p:cNvPr>
          <p:cNvSpPr txBox="1"/>
          <p:nvPr/>
        </p:nvSpPr>
        <p:spPr>
          <a:xfrm>
            <a:off x="548170" y="0"/>
            <a:ext cx="8047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вебинаров на февраль 2021 г.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C4F47-4D8A-4F85-8FA9-8EDE42805FDE}"/>
              </a:ext>
            </a:extLst>
          </p:cNvPr>
          <p:cNvSpPr txBox="1"/>
          <p:nvPr/>
        </p:nvSpPr>
        <p:spPr>
          <a:xfrm>
            <a:off x="179512" y="494288"/>
            <a:ext cx="8587409" cy="5101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50" b="1" dirty="0"/>
              <a:t>- 02.02.2021. г. Москва. </a:t>
            </a:r>
            <a:r>
              <a:rPr lang="ru-RU" sz="1550" dirty="0"/>
              <a:t>88-й вебинар </a:t>
            </a:r>
            <a:r>
              <a:rPr lang="ru-RU" sz="1550" b="1" dirty="0"/>
              <a:t>«Новые федеральные стандарты бухгалтерского учёта в деятельности НКО: ФСБУ 5/2020 «Запасы», ФСБУ 6/2020 «Основные средства» и ФСБУ 26/2020 «Капитальные вложения»»</a:t>
            </a:r>
            <a:r>
              <a:rPr lang="ru-RU" sz="1550" dirty="0"/>
              <a:t>. Эксперт:  Савкова Людмила Николаевна – генеральный директор </a:t>
            </a:r>
            <a:r>
              <a:rPr lang="ru-RU" sz="155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ООО «Мета-консалтинг»</a:t>
            </a:r>
            <a:r>
              <a:rPr lang="ru-RU" sz="1550" dirty="0">
                <a:solidFill>
                  <a:srgbClr val="0070C0"/>
                </a:solidFill>
              </a:rPr>
              <a:t>. </a:t>
            </a:r>
            <a:r>
              <a:rPr lang="ru-RU" sz="15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Регистрация здесь.</a:t>
            </a:r>
            <a:endParaRPr lang="ru-RU" sz="1550" dirty="0">
              <a:solidFill>
                <a:srgbClr val="0070C0"/>
              </a:solidFill>
            </a:endParaRPr>
          </a:p>
          <a:p>
            <a:endParaRPr lang="ru-RU" sz="1550" b="1" dirty="0"/>
          </a:p>
          <a:p>
            <a:r>
              <a:rPr lang="ru-RU" sz="1550" b="1" dirty="0"/>
              <a:t>- 09.02.2021. г. Москва. </a:t>
            </a:r>
            <a:r>
              <a:rPr lang="ru-RU" sz="1550" dirty="0"/>
              <a:t>89-й вебинар </a:t>
            </a:r>
            <a:r>
              <a:rPr lang="ru-RU" sz="1550" b="1" dirty="0"/>
              <a:t>«Ответы на вопросы по </a:t>
            </a:r>
            <a:r>
              <a:rPr lang="ru-RU" sz="1550" b="1" dirty="0" err="1"/>
              <a:t>бухгалтерcкому</a:t>
            </a:r>
            <a:r>
              <a:rPr lang="ru-RU" sz="1550" b="1" dirty="0"/>
              <a:t> учёту и налогообложению»</a:t>
            </a:r>
            <a:r>
              <a:rPr lang="ru-RU" sz="1550" dirty="0"/>
              <a:t> для руководителей, бухгалтеров и активистов СО НКО». Эксперты:  </a:t>
            </a:r>
            <a:r>
              <a:rPr lang="ru-RU" sz="1550" dirty="0" err="1"/>
              <a:t>Гамольский</a:t>
            </a:r>
            <a:r>
              <a:rPr lang="ru-RU" sz="1550" dirty="0"/>
              <a:t> Павел Юрьевич – Президент Ассоциации “Клуб бухгалтеров и аудиторов некоммерческих организаций”, Неверов Григорий Николаевич –  директор </a:t>
            </a:r>
            <a:r>
              <a:rPr lang="ru-RU" sz="155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ООО «РТФ-аудит»</a:t>
            </a:r>
            <a:r>
              <a:rPr lang="ru-RU" sz="1550" dirty="0"/>
              <a:t>,</a:t>
            </a:r>
            <a:r>
              <a:rPr lang="ru-RU" sz="1550" dirty="0">
                <a:solidFill>
                  <a:srgbClr val="0070C0"/>
                </a:solidFill>
              </a:rPr>
              <a:t> </a:t>
            </a:r>
            <a:r>
              <a:rPr lang="ru-RU" sz="1550" dirty="0"/>
              <a:t>Савк</a:t>
            </a:r>
            <a:r>
              <a:rPr lang="ru-RU" sz="1550" dirty="0">
                <a:effectLst/>
              </a:rPr>
              <a:t>ова Людмила Николаевна – генеральный директор </a:t>
            </a:r>
            <a:r>
              <a:rPr lang="ru-RU" sz="1550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ООО «Мета-консалтинг»</a:t>
            </a:r>
            <a:r>
              <a:rPr lang="ru-RU" sz="1550" dirty="0">
                <a:effectLst/>
              </a:rPr>
              <a:t>,</a:t>
            </a:r>
            <a:r>
              <a:rPr lang="ru-RU" sz="1550" dirty="0">
                <a:solidFill>
                  <a:srgbClr val="0070C0"/>
                </a:solidFill>
                <a:effectLst/>
              </a:rPr>
              <a:t> </a:t>
            </a:r>
            <a:r>
              <a:rPr lang="ru-RU" sz="1550" dirty="0">
                <a:effectLst/>
              </a:rPr>
              <a:t>Шаронова Маргарита Игоревна – генеральный директор ООО «Первая аудиторская компания».  </a:t>
            </a:r>
            <a:r>
              <a:rPr lang="ru-RU" sz="1550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Регистрация здесь.</a:t>
            </a:r>
            <a:endParaRPr lang="ru-RU" sz="1550" dirty="0">
              <a:solidFill>
                <a:srgbClr val="0070C0"/>
              </a:solidFill>
            </a:endParaRPr>
          </a:p>
          <a:p>
            <a:endParaRPr lang="ru-RU" sz="1550" b="1" dirty="0"/>
          </a:p>
          <a:p>
            <a:r>
              <a:rPr lang="ru-RU" sz="1550" b="1" dirty="0"/>
              <a:t>- 16.02.2021. г. Москва. </a:t>
            </a:r>
            <a:r>
              <a:rPr lang="ru-RU" sz="1550" dirty="0"/>
              <a:t>90-ой вебинар </a:t>
            </a:r>
            <a:r>
              <a:rPr lang="ru-RU" sz="1550" b="1" dirty="0"/>
              <a:t>«Занятие четвёртое из цикла «Бухгалтерский учёт в НКО для бухгалтера, начинающего работу в некоммерческой организации» — «Подготовка к составлению годовой бухгалтерской отчётности в НКО».</a:t>
            </a:r>
            <a:r>
              <a:rPr lang="ru-RU" sz="1550" dirty="0"/>
              <a:t> Эксперт – Шаронова Маргарита Игоревна, генеральный директор ООО «Первая аудиторская компания». </a:t>
            </a:r>
            <a:r>
              <a:rPr lang="ru-RU" sz="1550" dirty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Регистрация здесь.</a:t>
            </a:r>
            <a:endParaRPr lang="ru-RU" sz="1550" dirty="0">
              <a:solidFill>
                <a:srgbClr val="0070C0"/>
              </a:solidFill>
            </a:endParaRPr>
          </a:p>
          <a:p>
            <a:endParaRPr lang="ru-RU" sz="1550" b="1" dirty="0"/>
          </a:p>
          <a:p>
            <a:r>
              <a:rPr lang="ru-RU" sz="1550" b="1" dirty="0"/>
              <a:t>- 25.02.2021.</a:t>
            </a:r>
            <a:r>
              <a:rPr lang="ru-RU" sz="1550" dirty="0"/>
              <a:t> </a:t>
            </a:r>
            <a:r>
              <a:rPr lang="ru-RU" sz="1550" b="1" dirty="0"/>
              <a:t>г. Москва.</a:t>
            </a:r>
            <a:r>
              <a:rPr lang="ru-RU" sz="1550" dirty="0"/>
              <a:t> 91-ый (Большой) вебинар на тему “</a:t>
            </a:r>
            <a:r>
              <a:rPr lang="ru-RU" sz="1550" b="1" dirty="0"/>
              <a:t>Новое в правовом регулировании, налогообложении и бухгалтерском учёте в НКО в 2021 году</a:t>
            </a:r>
            <a:r>
              <a:rPr lang="ru-RU" sz="1550" dirty="0"/>
              <a:t>”. Эксперт – </a:t>
            </a:r>
            <a:r>
              <a:rPr lang="ru-RU" sz="1550" dirty="0" err="1"/>
              <a:t>Гамольский</a:t>
            </a:r>
            <a:r>
              <a:rPr lang="ru-RU" sz="1550" dirty="0"/>
              <a:t> Павел Юрьевич – Президент Ассоциации “Клуб бухгалтеров и аудиторов некоммерческих организаций”. </a:t>
            </a:r>
            <a:r>
              <a:rPr lang="ru-RU" sz="1550" dirty="0">
                <a:solidFill>
                  <a:srgbClr val="0070C0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Регистрация здесь.</a:t>
            </a:r>
            <a:endParaRPr lang="ru-RU" sz="155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2BA7C435-14A9-45E9-A2FD-AEF401094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611313"/>
            <a:ext cx="41529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2638" indent="-325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-304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67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39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11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83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55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27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5" name="Прямоугольник 1">
            <a:extLst>
              <a:ext uri="{FF2B5EF4-FFF2-40B4-BE49-F238E27FC236}">
                <a16:creationId xmlns:a16="http://schemas.microsoft.com/office/drawing/2014/main" id="{E31338CF-1823-4B89-85DF-AF0FE10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1" y="696913"/>
            <a:ext cx="806450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F272F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</a:p>
          <a:p>
            <a:pPr 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сегодняшнего</a:t>
            </a:r>
          </a:p>
          <a:p>
            <a:pPr 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CAB4FAFF-7411-429D-8941-0DBDFF3834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9812" y="1344612"/>
            <a:ext cx="8301275" cy="3758883"/>
          </a:xfrm>
        </p:spPr>
        <p:txBody>
          <a:bodyPr>
            <a:normAutofit/>
          </a:bodyPr>
          <a:lstStyle/>
          <a:p>
            <a:pPr defTabSz="685800" eaLnBrk="0" fontAlgn="base" hangingPunct="0">
              <a:spcAft>
                <a:spcPct val="0"/>
              </a:spcAft>
              <a:buClr>
                <a:srgbClr val="DF272F"/>
              </a:buClr>
              <a:buSzTx/>
              <a:defRPr/>
            </a:pPr>
            <a:r>
              <a:rPr lang="ru-RU" altLang="ru-RU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кадровому администрированию ООО «Инфраструктура благотворительности», опыт работы в области кадрового учёта и расчёта заработной платы с 2000 года, в т.ч. 5 лет в сфере НКО.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045A7-8F12-4149-AAC6-5E87BD76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409576"/>
            <a:ext cx="7858125" cy="7715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3600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Елена Алексеевна</a:t>
            </a:r>
            <a:endParaRPr lang="ru-RU" sz="3200" cap="none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Рисунок 3">
            <a:extLst>
              <a:ext uri="{FF2B5EF4-FFF2-40B4-BE49-F238E27FC236}">
                <a16:creationId xmlns:a16="http://schemas.microsoft.com/office/drawing/2014/main" id="{E3C3B458-CC88-49BE-A295-FA357EBA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09576"/>
            <a:ext cx="803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 descr="Аудиторская фирма «Фидес»">
            <a:extLst>
              <a:ext uri="{FF2B5EF4-FFF2-40B4-BE49-F238E27FC236}">
                <a16:creationId xmlns:a16="http://schemas.microsoft.com/office/drawing/2014/main" id="{EBA72FB8-5229-4B25-893E-D3D5A02776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4408806"/>
            <a:ext cx="1296144" cy="896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03634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Выбор  договора с физическим лицом в НКО: трудовой договор, гражданско-правовой договор, договор с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самозанятым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, договор с добровольцем</a:t>
            </a:r>
            <a:r>
              <a:rPr lang="ru-RU" sz="2000" dirty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9347"/>
            <a:ext cx="8686800" cy="3577423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сравнительный анализ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гпх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договора с добровольцем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-риски и ответственность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гпх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договора с добровольцем</a:t>
            </a:r>
          </a:p>
          <a:p>
            <a:r>
              <a:rPr lang="ru-RU" sz="2600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налоги с возмещения расходов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гпх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договора с добровольцем</a:t>
            </a:r>
          </a:p>
          <a:p>
            <a:pPr algn="r"/>
            <a:endParaRPr lang="en-US" u="sng" dirty="0"/>
          </a:p>
          <a:p>
            <a:pPr algn="r">
              <a:buNone/>
            </a:pPr>
            <a:endParaRPr lang="en-US" sz="1800" u="sng" dirty="0"/>
          </a:p>
          <a:p>
            <a:pPr algn="r">
              <a:buNone/>
            </a:pPr>
            <a:r>
              <a:rPr lang="ru-RU" sz="1800" u="sng" dirty="0"/>
              <a:t>26.01.2021 Родина Е.А. (</a:t>
            </a:r>
            <a:r>
              <a:rPr lang="en-US" sz="1800" u="sng" dirty="0"/>
              <a:t>list82@mail.ru)</a:t>
            </a:r>
            <a:r>
              <a:rPr lang="ru-RU" sz="1800" u="sng" dirty="0"/>
              <a:t> </a:t>
            </a:r>
            <a:endParaRPr lang="ru-RU" sz="1800" dirty="0"/>
          </a:p>
        </p:txBody>
      </p:sp>
      <p:pic>
        <p:nvPicPr>
          <p:cNvPr id="4" name="Рисунок 3" descr="webinar-pic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3865612"/>
            <a:ext cx="2971304" cy="133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20863" t="27556" r="20075" b="9445"/>
          <a:stretch>
            <a:fillRect/>
          </a:stretch>
        </p:blipFill>
        <p:spPr bwMode="auto">
          <a:xfrm>
            <a:off x="467544" y="697260"/>
            <a:ext cx="8100944" cy="48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1953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20863" t="21956" r="20075" b="15045"/>
          <a:stretch>
            <a:fillRect/>
          </a:stretch>
        </p:blipFill>
        <p:spPr bwMode="auto">
          <a:xfrm>
            <a:off x="467544" y="625252"/>
            <a:ext cx="8100944" cy="48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0" y="121196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20863" t="21956" r="20075" b="15045"/>
          <a:stretch>
            <a:fillRect/>
          </a:stretch>
        </p:blipFill>
        <p:spPr bwMode="auto">
          <a:xfrm>
            <a:off x="539552" y="697260"/>
            <a:ext cx="8100944" cy="48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20863" t="21956" r="20075" b="15045"/>
          <a:stretch>
            <a:fillRect/>
          </a:stretch>
        </p:blipFill>
        <p:spPr bwMode="auto">
          <a:xfrm>
            <a:off x="467544" y="697260"/>
            <a:ext cx="8100944" cy="48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20863" t="21956" r="20075" b="15045"/>
          <a:stretch>
            <a:fillRect/>
          </a:stretch>
        </p:blipFill>
        <p:spPr bwMode="auto">
          <a:xfrm>
            <a:off x="467544" y="697260"/>
            <a:ext cx="8100944" cy="486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0734" t="22104" r="19942" b="14664"/>
          <a:stretch>
            <a:fillRect/>
          </a:stretch>
        </p:blipFill>
        <p:spPr bwMode="auto">
          <a:xfrm>
            <a:off x="395536" y="625252"/>
            <a:ext cx="8136880" cy="487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C04C1F1-8690-46E3-AC74-9C69B2AD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25" y="2281238"/>
            <a:ext cx="5238750" cy="942975"/>
          </a:xfrm>
        </p:spPr>
        <p:txBody>
          <a:bodyPr/>
          <a:lstStyle/>
          <a:p>
            <a:pPr algn="ctr"/>
            <a:r>
              <a:rPr lang="ru-RU" alt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финансовой поддержке Фонда президентских грантов</a:t>
            </a:r>
            <a:endParaRPr lang="ru-RU" alt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5" descr="logo_kba_final001">
            <a:extLst>
              <a:ext uri="{FF2B5EF4-FFF2-40B4-BE49-F238E27FC236}">
                <a16:creationId xmlns:a16="http://schemas.microsoft.com/office/drawing/2014/main" id="{3222A569-3A13-443C-9B6C-63480DDE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642938"/>
            <a:ext cx="1812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F8AE18C7-0223-4924-881C-6657CFD21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578225"/>
            <a:ext cx="34956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21000" t="22400" r="20201" b="15068"/>
          <a:stretch>
            <a:fillRect/>
          </a:stretch>
        </p:blipFill>
        <p:spPr bwMode="auto">
          <a:xfrm>
            <a:off x="467544" y="697260"/>
            <a:ext cx="80648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1000" t="22400" r="20467" b="15364"/>
          <a:stretch>
            <a:fillRect/>
          </a:stretch>
        </p:blipFill>
        <p:spPr bwMode="auto">
          <a:xfrm>
            <a:off x="539552" y="697260"/>
            <a:ext cx="8028384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1000" t="22400" r="19942" b="15364"/>
          <a:stretch>
            <a:fillRect/>
          </a:stretch>
        </p:blipFill>
        <p:spPr bwMode="auto">
          <a:xfrm>
            <a:off x="539552" y="697260"/>
            <a:ext cx="8100392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СРАВНИТЕЛЬНЫЙ АНАЛИЗ ТД, ГПХ, ДОГОВОРА С ДОБРОВОЛЬЦЕМ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1000" t="22400" r="19942" b="49896"/>
          <a:stretch>
            <a:fillRect/>
          </a:stretch>
        </p:blipFill>
        <p:spPr bwMode="auto">
          <a:xfrm>
            <a:off x="395536" y="769268"/>
            <a:ext cx="8100392" cy="21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66008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5212"/>
            <a:ext cx="9144000" cy="340089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latin typeface="+mn-lt"/>
              </a:rPr>
              <a:t>РИСКИ И ОТВЕТСТВЕННОСТЬ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606206" y="1536056"/>
          <a:ext cx="2381617" cy="398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10183" y="1154572"/>
            <a:ext cx="1075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200" dirty="0"/>
              <a:t>Договор ГПХ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3159" y="1062238"/>
            <a:ext cx="2037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/>
              <a:t>Договор с добровольцем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1159125"/>
            <a:ext cx="1355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1200" dirty="0"/>
              <a:t>Трудовой договор</a:t>
            </a:r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3145330" y="1541174"/>
          <a:ext cx="2233347" cy="398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580112" y="1536055"/>
          <a:ext cx="3312368" cy="398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1691680" y="3145532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689002" y="4585692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53991" y="3832468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128284" y="2641476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128284" y="3238108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128284" y="3843908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128284" y="4392332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128284" y="4940756"/>
            <a:ext cx="216024" cy="216024"/>
          </a:xfrm>
          <a:prstGeom prst="rightArrow">
            <a:avLst/>
          </a:prstGeom>
          <a:solidFill>
            <a:srgbClr val="B2C1DB"/>
          </a:solidFill>
          <a:ln>
            <a:solidFill>
              <a:srgbClr val="B2C1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6207" y="1062238"/>
            <a:ext cx="2357974" cy="445955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5331" y="1062238"/>
            <a:ext cx="2219150" cy="445955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94308" y="1062238"/>
            <a:ext cx="3282992" cy="445955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86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7220"/>
            <a:ext cx="8686800" cy="698500"/>
          </a:xfrm>
        </p:spPr>
        <p:txBody>
          <a:bodyPr>
            <a:normAutofit/>
          </a:bodyPr>
          <a:lstStyle/>
          <a:p>
            <a:pPr algn="ctr"/>
            <a:r>
              <a:rPr lang="ru-RU" sz="1600" u="sng" dirty="0">
                <a:solidFill>
                  <a:srgbClr val="4E3B30"/>
                </a:solidFill>
                <a:latin typeface="Calibri"/>
              </a:rPr>
              <a:t>РИСКИ И ОТВЕТСТВЕННОСТЬ</a:t>
            </a: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1" y="1417340"/>
          <a:ext cx="4123184" cy="364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51520" y="1062238"/>
            <a:ext cx="4176463" cy="4459556"/>
          </a:xfrm>
          <a:prstGeom prst="roundRect">
            <a:avLst/>
          </a:prstGeom>
          <a:noFill/>
          <a:ln>
            <a:solidFill>
              <a:srgbClr val="E5D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11822" y="1057300"/>
            <a:ext cx="149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err="1"/>
              <a:t>Самозанятые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9553"/>
              </p:ext>
            </p:extLst>
          </p:nvPr>
        </p:nvGraphicFramePr>
        <p:xfrm>
          <a:off x="323529" y="1129308"/>
          <a:ext cx="7200801" cy="3852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015">
                  <a:extLst>
                    <a:ext uri="{9D8B030D-6E8A-4147-A177-3AD203B41FA5}">
                      <a16:colId xmlns:a16="http://schemas.microsoft.com/office/drawing/2014/main" val="670960965"/>
                    </a:ext>
                  </a:extLst>
                </a:gridCol>
                <a:gridCol w="926836">
                  <a:extLst>
                    <a:ext uri="{9D8B030D-6E8A-4147-A177-3AD203B41FA5}">
                      <a16:colId xmlns:a16="http://schemas.microsoft.com/office/drawing/2014/main" val="129121598"/>
                    </a:ext>
                  </a:extLst>
                </a:gridCol>
                <a:gridCol w="998131">
                  <a:extLst>
                    <a:ext uri="{9D8B030D-6E8A-4147-A177-3AD203B41FA5}">
                      <a16:colId xmlns:a16="http://schemas.microsoft.com/office/drawing/2014/main" val="3384922629"/>
                    </a:ext>
                  </a:extLst>
                </a:gridCol>
                <a:gridCol w="784246">
                  <a:extLst>
                    <a:ext uri="{9D8B030D-6E8A-4147-A177-3AD203B41FA5}">
                      <a16:colId xmlns:a16="http://schemas.microsoft.com/office/drawing/2014/main" val="3056118718"/>
                    </a:ext>
                  </a:extLst>
                </a:gridCol>
                <a:gridCol w="1069426">
                  <a:extLst>
                    <a:ext uri="{9D8B030D-6E8A-4147-A177-3AD203B41FA5}">
                      <a16:colId xmlns:a16="http://schemas.microsoft.com/office/drawing/2014/main" val="638198735"/>
                    </a:ext>
                  </a:extLst>
                </a:gridCol>
                <a:gridCol w="998131">
                  <a:extLst>
                    <a:ext uri="{9D8B030D-6E8A-4147-A177-3AD203B41FA5}">
                      <a16:colId xmlns:a16="http://schemas.microsoft.com/office/drawing/2014/main" val="1123584756"/>
                    </a:ext>
                  </a:extLst>
                </a:gridCol>
                <a:gridCol w="1212016">
                  <a:extLst>
                    <a:ext uri="{9D8B030D-6E8A-4147-A177-3AD203B41FA5}">
                      <a16:colId xmlns:a16="http://schemas.microsoft.com/office/drawing/2014/main" val="845368826"/>
                    </a:ext>
                  </a:extLst>
                </a:gridCol>
              </a:tblGrid>
              <a:tr h="1587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Тип возмещения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Трудовой договор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Договор ГПХ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Договор с волонтером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151162"/>
                  </a:ext>
                </a:extLst>
              </a:tr>
              <a:tr h="158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НДФЛ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ПФР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НДФЛ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ПФР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НДФЛ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ПФР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68052"/>
                  </a:ext>
                </a:extLst>
              </a:tr>
              <a:tr h="46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Возмещение проезда к месту оказания услуг и обратно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28030"/>
                  </a:ext>
                </a:extLst>
              </a:tr>
              <a:tr h="386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Возмещение проживания в месте оказания услуги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16581"/>
                  </a:ext>
                </a:extLst>
              </a:tr>
              <a:tr h="92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Возмещение питания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в полном объеме         ( УСН - 20 % ФСС; ОСН -  22 % ФСС + 5,1 % ФФОМС)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полном объеме          (УСН - 20 %ФСС; ОСН - 22 % ФСС+5,1 % ФФОМС)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 13%                  свыше 700 руб./2500 </a:t>
                      </a:r>
                      <a:r>
                        <a:rPr lang="ru-RU" sz="1000" u="none" strike="noStrike" dirty="0" err="1">
                          <a:effectLst/>
                        </a:rPr>
                        <a:t>руб</a:t>
                      </a:r>
                      <a:r>
                        <a:rPr lang="ru-RU" sz="1000" u="none" strike="noStrike" dirty="0">
                          <a:effectLst/>
                        </a:rPr>
                        <a:t> в сутки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облагаются суммы, превышающие норму суточных 700 </a:t>
                      </a:r>
                      <a:r>
                        <a:rPr lang="ru-RU" sz="1000" u="none" strike="noStrike" dirty="0" err="1">
                          <a:effectLst/>
                        </a:rPr>
                        <a:t>руб</a:t>
                      </a:r>
                      <a:r>
                        <a:rPr lang="ru-RU" sz="1000" u="none" strike="noStrike" dirty="0">
                          <a:effectLst/>
                        </a:rPr>
                        <a:t>/2500 </a:t>
                      </a:r>
                      <a:r>
                        <a:rPr lang="ru-RU" sz="1000" u="none" strike="noStrike" dirty="0" err="1">
                          <a:effectLst/>
                        </a:rPr>
                        <a:t>руб</a:t>
                      </a:r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46304"/>
                  </a:ext>
                </a:extLst>
              </a:tr>
              <a:tr h="7197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Возмещение сотовой связи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если</a:t>
                      </a:r>
                      <a:r>
                        <a:rPr lang="ru-RU" sz="1000" u="none" strike="noStrike" baseline="0" dirty="0">
                          <a:effectLst/>
                        </a:rPr>
                        <a:t> указано в ЛНА – 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Облагается в полном объеме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83802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73042"/>
                  </a:ext>
                </a:extLst>
              </a:tr>
              <a:tr h="46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Возмещение ГСМ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Согласно ЛНА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Согласно ЛНА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не</a:t>
                      </a:r>
                      <a:r>
                        <a:rPr lang="ru-RU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Облагается в полном объеме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5742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08520" y="37556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spcBef>
                <a:spcPct val="0"/>
              </a:spcBef>
            </a:pPr>
            <a:r>
              <a:rPr lang="ru-RU" sz="1600" u="sng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НАЛОГИ С ВОЗМЕЩЕНИЯ РАСХОДОВ ПО ТРУДОВЫМ ДОГОВОРАМ, </a:t>
            </a:r>
            <a:endParaRPr lang="en-US" sz="1600" u="sng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ea typeface="+mj-ea"/>
              <a:cs typeface="+mj-cs"/>
            </a:endParaRPr>
          </a:p>
          <a:p>
            <a:pPr algn="ctr" fontAlgn="b">
              <a:spcBef>
                <a:spcPct val="0"/>
              </a:spcBef>
            </a:pPr>
            <a:r>
              <a:rPr lang="ru-RU" sz="1600" u="sng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ea typeface="+mj-ea"/>
                <a:cs typeface="+mj-cs"/>
              </a:rPr>
              <a:t>ПО ДОГОВОРАМ ГПХ И ДОГОВОРАМ С ВОЛОНТЕРАМИ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234608"/>
              </p:ext>
            </p:extLst>
          </p:nvPr>
        </p:nvGraphicFramePr>
        <p:xfrm>
          <a:off x="7524329" y="1129308"/>
          <a:ext cx="1511151" cy="384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974">
                  <a:extLst>
                    <a:ext uri="{9D8B030D-6E8A-4147-A177-3AD203B41FA5}">
                      <a16:colId xmlns:a16="http://schemas.microsoft.com/office/drawing/2014/main" val="1563746250"/>
                    </a:ext>
                  </a:extLst>
                </a:gridCol>
                <a:gridCol w="894177">
                  <a:extLst>
                    <a:ext uri="{9D8B030D-6E8A-4147-A177-3AD203B41FA5}">
                      <a16:colId xmlns:a16="http://schemas.microsoft.com/office/drawing/2014/main" val="22957454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Договор с </a:t>
                      </a:r>
                      <a:r>
                        <a:rPr lang="ru-RU" sz="1000" b="1" u="none" strike="noStrike" dirty="0" err="1">
                          <a:effectLst/>
                        </a:rPr>
                        <a:t>самозянятым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433696"/>
                  </a:ext>
                </a:extLst>
              </a:tr>
              <a:tr h="1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НДФЛ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ПФР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D7B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74738"/>
                  </a:ext>
                </a:extLst>
              </a:tr>
              <a:tr h="46341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46518"/>
                  </a:ext>
                </a:extLst>
              </a:tr>
              <a:tr h="443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83271"/>
                  </a:ext>
                </a:extLst>
              </a:tr>
              <a:tr h="920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56927"/>
                  </a:ext>
                </a:extLst>
              </a:tr>
              <a:tr h="1239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6053"/>
                  </a:ext>
                </a:extLst>
              </a:tr>
              <a:tr h="463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 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 облагается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EF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6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2388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E4CD36D7-2F73-4AC1-AF69-EA342A5F8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157" y="310886"/>
            <a:ext cx="6369843" cy="6482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Ассоциации: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7B391ADC-A029-4ED5-BD81-26B18958AC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959116"/>
            <a:ext cx="3249083" cy="4718844"/>
          </a:xfrm>
        </p:spPr>
        <p:txBody>
          <a:bodyPr/>
          <a:lstStyle/>
          <a:p>
            <a:endParaRPr lang="ru-RU" altLang="ru-RU" sz="1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972-80-68</a:t>
            </a:r>
            <a:endParaRPr lang="ru-RU" altLang="ru-RU" sz="1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18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bclub-ngo.ru</a:t>
            </a:r>
          </a:p>
          <a:p>
            <a:endParaRPr lang="ru-RU" altLang="ru-RU" sz="1833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18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bclub-ngo2014@mail.ru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Объект 3">
            <a:extLst>
              <a:ext uri="{FF2B5EF4-FFF2-40B4-BE49-F238E27FC236}">
                <a16:creationId xmlns:a16="http://schemas.microsoft.com/office/drawing/2014/main" id="{60CD0F2C-4E66-4073-AC7E-79A085F4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386" y="997480"/>
            <a:ext cx="3249083" cy="4717521"/>
          </a:xfrm>
        </p:spPr>
        <p:txBody>
          <a:bodyPr/>
          <a:lstStyle/>
          <a:p>
            <a:r>
              <a:rPr lang="ru-RU" altLang="ru-RU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</a:p>
          <a:p>
            <a:endParaRPr lang="ru-RU" altLang="ru-RU" sz="18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</a:p>
          <a:p>
            <a:r>
              <a:rPr lang="ru-RU" altLang="ru-RU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8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ogo_kba_final001">
            <a:extLst>
              <a:ext uri="{FF2B5EF4-FFF2-40B4-BE49-F238E27FC236}">
                <a16:creationId xmlns:a16="http://schemas.microsoft.com/office/drawing/2014/main" id="{0AB5FBEA-921C-4C0A-B4B2-F44E3690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490539"/>
            <a:ext cx="12541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612F347D-F9DB-43DF-9B4D-1DC411FA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611313"/>
            <a:ext cx="41529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2638" indent="-325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19200" indent="-304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67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3925" indent="-3651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11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83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55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2725" indent="-365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A3DF03-2E8B-4F5C-BED8-A0216708BC8F}"/>
              </a:ext>
            </a:extLst>
          </p:cNvPr>
          <p:cNvSpPr/>
          <p:nvPr/>
        </p:nvSpPr>
        <p:spPr>
          <a:xfrm>
            <a:off x="395537" y="1670051"/>
            <a:ext cx="83529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>
              <a:defRPr/>
            </a:pPr>
            <a:r>
              <a:rPr lang="ru-RU" altLang="ru-RU" sz="2100" dirty="0">
                <a:solidFill>
                  <a:schemeClr val="bg1"/>
                </a:solidFill>
                <a:cs typeface="Times New Roman" panose="02020603050405020304" pitchFamily="18" charset="0"/>
              </a:rPr>
              <a:t>87-й вебинар Ассоциации "КБА НКО" 26.01.2021</a:t>
            </a:r>
          </a:p>
          <a:p>
            <a:pPr algn="ctr" eaLnBrk="1" hangingPunct="1">
              <a:defRPr/>
            </a:pPr>
            <a:r>
              <a:rPr lang="ru-RU" altLang="ru-RU" sz="21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«Выбор договора с физическим лицом в НКО: трудовой договор, гражданско-правовой договор возмездного оказания услуг, договор с самозанятым, договор с добровольцем. Отличия, преимущества, недостатки каждого вида договора»</a:t>
            </a:r>
            <a:endParaRPr lang="ru-RU" altLang="ru-RU" sz="2100" dirty="0"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100" dirty="0">
                <a:solidFill>
                  <a:schemeClr val="bg1"/>
                </a:solidFill>
                <a:cs typeface="Times New Roman" panose="02020603050405020304" pitchFamily="18" charset="0"/>
              </a:rPr>
              <a:t>в рамках проекта </a:t>
            </a:r>
          </a:p>
          <a:p>
            <a:pPr algn="ctr" eaLnBrk="1" hangingPunct="1">
              <a:defRPr/>
            </a:pPr>
            <a:r>
              <a:rPr lang="ru-RU" altLang="ru-RU" sz="2100" dirty="0">
                <a:solidFill>
                  <a:schemeClr val="bg1"/>
                </a:solidFill>
                <a:cs typeface="Times New Roman" panose="02020603050405020304" pitchFamily="18" charset="0"/>
              </a:rPr>
              <a:t>“Тематический ресурсный центр для НКО: налогообложение и бухгалтерский учёт” </a:t>
            </a:r>
          </a:p>
          <a:p>
            <a:pPr algn="ctr" eaLnBrk="1" hangingPunct="1">
              <a:defRPr/>
            </a:pPr>
            <a:r>
              <a:rPr lang="ru-RU" altLang="ru-RU" sz="2100" dirty="0">
                <a:solidFill>
                  <a:schemeClr val="bg1"/>
                </a:solidFill>
                <a:cs typeface="Times New Roman" panose="02020603050405020304" pitchFamily="18" charset="0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Объект 2">
            <a:extLst>
              <a:ext uri="{FF2B5EF4-FFF2-40B4-BE49-F238E27FC236}">
                <a16:creationId xmlns:a16="http://schemas.microsoft.com/office/drawing/2014/main" id="{004807AB-AB3D-4717-93D9-B6D553FC0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3176"/>
            <a:ext cx="8229600" cy="3887788"/>
          </a:xfrm>
        </p:spPr>
        <p:txBody>
          <a:bodyPr>
            <a:normAutofit fontScale="92500" lnSpcReduction="10000"/>
          </a:bodyPr>
          <a:lstStyle/>
          <a:p>
            <a:pPr marL="285743" indent="-285743">
              <a:spcBef>
                <a:spcPts val="600"/>
              </a:spcBef>
              <a:buClr>
                <a:srgbClr val="53548A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Ежеквартальные встречи московского Клуба </a:t>
            </a:r>
          </a:p>
          <a:p>
            <a:pPr marL="285743" indent="-285743">
              <a:spcBef>
                <a:spcPts val="600"/>
              </a:spcBef>
              <a:buClr>
                <a:srgbClr val="53548A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региональных Клубов (Великий Новгород, Воронеж, Екатеринбург, Казань, Калининград, Кемерово, Курган, Нижний Новгород, Новосибирск, Пенза, Псков, Самара, Санкт-Петербург и Ленинградская область, Саратов, Симферополь, Ульяновск, Челябинск)</a:t>
            </a:r>
          </a:p>
          <a:p>
            <a:pPr marL="285743" indent="-285743">
              <a:spcBef>
                <a:spcPts val="600"/>
              </a:spcBef>
              <a:buClr>
                <a:srgbClr val="53548A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обзоры изменений в законодательстве, касающихся НКО</a:t>
            </a:r>
          </a:p>
          <a:p>
            <a:pPr marL="285743" indent="-285743">
              <a:spcBef>
                <a:spcPts val="600"/>
              </a:spcBef>
              <a:buClr>
                <a:srgbClr val="53548A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Консультационные семинары и вебинары</a:t>
            </a:r>
          </a:p>
          <a:p>
            <a:pPr marL="285743" indent="-285743">
              <a:spcBef>
                <a:spcPts val="600"/>
              </a:spcBef>
              <a:buClr>
                <a:srgbClr val="53548A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книг «Некоммерческие организации» под общей редакцией П.Ю. </a:t>
            </a:r>
            <a:r>
              <a:rPr lang="ru-RU" alt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Гамольского</a:t>
            </a:r>
            <a:endParaRPr lang="ru-RU" alt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A5584137-5D4D-4F76-9A78-A9586DE2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4" y="409576"/>
            <a:ext cx="7570787" cy="8636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alt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Ассоциации:</a:t>
            </a:r>
          </a:p>
        </p:txBody>
      </p:sp>
      <p:pic>
        <p:nvPicPr>
          <p:cNvPr id="15364" name="Рисунок 1">
            <a:extLst>
              <a:ext uri="{FF2B5EF4-FFF2-40B4-BE49-F238E27FC236}">
                <a16:creationId xmlns:a16="http://schemas.microsoft.com/office/drawing/2014/main" id="{66845678-A4F4-4EEF-B539-AB77D5E2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09576"/>
            <a:ext cx="803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CB7083-C4B1-4B4D-9AAF-15B9860A5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578"/>
            <a:ext cx="9144000" cy="48758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AAFAB4-4C69-470F-BA5F-DD88ACE4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26"/>
            <a:ext cx="9144000" cy="45887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249F38-49DA-4C96-B5C0-69BF6D6F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594"/>
            <a:ext cx="9144000" cy="48698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00C06F69-095C-480A-81E1-3B347994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733425"/>
            <a:ext cx="7669212" cy="42481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Присоединяйтесь к нам</a:t>
            </a:r>
          </a:p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lang="ru-RU" alt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Контакте:</a:t>
            </a:r>
          </a:p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</a:t>
            </a:r>
            <a:r>
              <a:rPr lang="ru-RU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lang="ru-RU" alt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1">
            <a:extLst>
              <a:ext uri="{FF2B5EF4-FFF2-40B4-BE49-F238E27FC236}">
                <a16:creationId xmlns:a16="http://schemas.microsoft.com/office/drawing/2014/main" id="{9AFFC24B-9EAA-4903-B627-452EAD92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09576"/>
            <a:ext cx="803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4D79F459-5EE7-4AB3-B1D6-FE153602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1" y="409576"/>
            <a:ext cx="5969000" cy="1052513"/>
          </a:xfrm>
        </p:spPr>
        <p:txBody>
          <a:bodyPr>
            <a:normAutofit/>
          </a:bodyPr>
          <a:lstStyle/>
          <a:p>
            <a:r>
              <a:rPr lang="ru-RU" altLang="ru-RU" sz="32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вебинары в Интернете</a:t>
            </a:r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AFEB2022-7267-4D14-8D46-62F47A67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633538"/>
            <a:ext cx="7632700" cy="3240087"/>
          </a:xfrm>
        </p:spPr>
        <p:txBody>
          <a:bodyPr/>
          <a:lstStyle/>
          <a:p>
            <a:pPr>
              <a:defRPr/>
            </a:pPr>
            <a:r>
              <a:rPr lang="ru-RU" alt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https://www.youtube.com/channel/UCjTcVOe3ucOVpB84OsPaLnQ/videos</a:t>
            </a:r>
            <a:endParaRPr lang="ru-RU" alt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731" indent="-160731">
              <a:buFont typeface="Arial" panose="020B0604020202020204" pitchFamily="34" charset="0"/>
              <a:buChar char="•"/>
              <a:defRPr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*Открыта подписка на обновление канала</a:t>
            </a:r>
          </a:p>
        </p:txBody>
      </p:sp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12060A85-5A9D-461E-A3E0-BFD26A693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409576"/>
            <a:ext cx="8032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E0C9C9B4F76141AB881E6A61947070" ma:contentTypeVersion="2" ma:contentTypeDescription="Создание документа." ma:contentTypeScope="" ma:versionID="614e045589f78c6c3c572908f235739b">
  <xsd:schema xmlns:xsd="http://www.w3.org/2001/XMLSchema" xmlns:xs="http://www.w3.org/2001/XMLSchema" xmlns:p="http://schemas.microsoft.com/office/2006/metadata/properties" xmlns:ns2="dc2abbc7-14ae-4073-9613-404200f9e98d" targetNamespace="http://schemas.microsoft.com/office/2006/metadata/properties" ma:root="true" ma:fieldsID="1a64353a251c2520d986244910d46f71" ns2:_="">
    <xsd:import namespace="dc2abbc7-14ae-4073-9613-404200f9e9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abbc7-14ae-4073-9613-404200f9e9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FF5D7-9B0A-4F82-9AB3-F8AECE2E6B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E6EA5-1C47-49D6-B254-E8273B730276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dc2abbc7-14ae-4073-9613-404200f9e98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0BA9E8-D01B-46EA-9458-52E172F97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abbc7-14ae-4073-9613-404200f9e9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5773</TotalTime>
  <Words>1189</Words>
  <Application>Microsoft Office PowerPoint</Application>
  <PresentationFormat>Экран (16:10)</PresentationFormat>
  <Paragraphs>166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Calibri</vt:lpstr>
      <vt:lpstr>Arial</vt:lpstr>
      <vt:lpstr>Wingdings 2</vt:lpstr>
      <vt:lpstr>Gill Sans MT</vt:lpstr>
      <vt:lpstr>Times New Roman</vt:lpstr>
      <vt:lpstr>Bookman Old Style</vt:lpstr>
      <vt:lpstr>Cambria</vt:lpstr>
      <vt:lpstr>Трек</vt:lpstr>
      <vt:lpstr>Ассоциация «Клуб бухгалтеров и аудиторов некоммерческих организаций» (Москва)  в рамках проекта   “Тематический ресурсный центр для НКО: налогообложение и бухгалтерский учёт”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Презентация PowerPoint</vt:lpstr>
      <vt:lpstr>Родина Елена Алексеевна</vt:lpstr>
      <vt:lpstr>Выбор  договора с физическим лицом в НКО: трудовой договор, гражданско-правовой договор, договор с самозанятым, договор с добровольцем.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СРАВНИТЕЛЬНЫЙ АНАЛИЗ ТД, ГПХ, ДОГОВОРА С ДОБРОВОЛЬЦЕМ</vt:lpstr>
      <vt:lpstr>РИСКИ И ОТВЕТСТВЕННОСТЬ</vt:lpstr>
      <vt:lpstr>РИСКИ И ОТВЕТСТВЕННОСТЬ</vt:lpstr>
      <vt:lpstr>Презентация PowerPoint</vt:lpstr>
      <vt:lpstr>Контакты Ассоциации:</vt:lpstr>
    </vt:vector>
  </TitlesOfParts>
  <Company>MEDIACRAT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mediacrat</dc:creator>
  <cp:lastModifiedBy>Юлия Кузнецова</cp:lastModifiedBy>
  <cp:revision>339</cp:revision>
  <cp:lastPrinted>2016-08-11T14:06:59Z</cp:lastPrinted>
  <dcterms:created xsi:type="dcterms:W3CDTF">2015-12-15T11:09:54Z</dcterms:created>
  <dcterms:modified xsi:type="dcterms:W3CDTF">2021-01-25T17:26:26Z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0x01010041E0C9C9B4F76141AB881E6A61947070</vt:lpwstr>
  </property>
</Properties>
</file>